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0058400" cy="77724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161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8372" autoAdjust="0"/>
  </p:normalViewPr>
  <p:slideViewPr>
    <p:cSldViewPr snapToGrid="0">
      <p:cViewPr varScale="1">
        <p:scale>
          <a:sx n="88" d="100"/>
          <a:sy n="88" d="100"/>
        </p:scale>
        <p:origin x="-1434" y="-42"/>
      </p:cViewPr>
      <p:guideLst>
        <p:guide orient="horz" pos="2448"/>
        <p:guide pos="316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802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AD8762B-905E-46DF-AE4B-ABBE7DAB083C}" type="datetime1">
              <a:rPr lang="ru-RU" smtClean="0"/>
              <a:pPr algn="r" rtl="0"/>
              <a:t>03.04.2023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92036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8135721E-094F-4D15-B6D0-8A8FC75AE1B4}" type="datetime1">
              <a:rPr lang="ru-RU" smtClean="0"/>
              <a:pPr/>
              <a:t>03.04.2023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25848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1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636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3140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еш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21"/>
          <p:cNvSpPr>
            <a:spLocks noGrp="1"/>
          </p:cNvSpPr>
          <p:nvPr>
            <p:ph type="body" sz="quarter" idx="20" hasCustomPrompt="1"/>
          </p:nvPr>
        </p:nvSpPr>
        <p:spPr>
          <a:xfrm>
            <a:off x="235612" y="240371"/>
            <a:ext cx="2868775" cy="1294508"/>
          </a:xfrm>
        </p:spPr>
        <p:txBody>
          <a:bodyPr lIns="0" tIns="0" rIns="0" bIns="0" rtlCol="0" anchor="ctr">
            <a:noAutofit/>
          </a:bodyPr>
          <a:lstStyle>
            <a:lvl1pPr marL="0" indent="0" algn="l" rtl="0">
              <a:lnSpc>
                <a:spcPct val="110000"/>
              </a:lnSpc>
              <a:spcBef>
                <a:spcPts val="0"/>
              </a:spcBef>
              <a:buNone/>
              <a:defRPr sz="1900" baseline="0">
                <a:solidFill>
                  <a:schemeClr val="accent1"/>
                </a:solidFill>
                <a:latin typeface="+mj-lt"/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 smtClean="0"/>
              <a:t>Текст заголовка</a:t>
            </a:r>
            <a:endParaRPr lang="ru-RU" dirty="0"/>
          </a:p>
        </p:txBody>
      </p:sp>
      <p:sp>
        <p:nvSpPr>
          <p:cNvPr id="25" name="Рисунок 11"/>
          <p:cNvSpPr>
            <a:spLocks noGrp="1"/>
          </p:cNvSpPr>
          <p:nvPr>
            <p:ph type="pic" sz="quarter" idx="10"/>
          </p:nvPr>
        </p:nvSpPr>
        <p:spPr>
          <a:xfrm>
            <a:off x="228600" y="1546649"/>
            <a:ext cx="2880360" cy="4572000"/>
          </a:xfrm>
        </p:spPr>
        <p:txBody>
          <a:bodyPr tIns="182880" rtlCol="0">
            <a:normAutofit/>
          </a:bodyPr>
          <a:lstStyle>
            <a:lvl1pPr marL="0" indent="0" algn="ctr" rtl="0">
              <a:buNone/>
              <a:defRPr sz="2000"/>
            </a:lvl1pPr>
          </a:lstStyle>
          <a:p>
            <a:pPr rtl="0"/>
            <a:r>
              <a:rPr lang="ru-RU" dirty="0" smtClean="0"/>
              <a:t>Щелкните значок, чтобы добавить фото</a:t>
            </a:r>
            <a:endParaRPr lang="ru-RU" dirty="0"/>
          </a:p>
        </p:txBody>
      </p:sp>
      <p:sp>
        <p:nvSpPr>
          <p:cNvPr id="28" name="Текст 21"/>
          <p:cNvSpPr>
            <a:spLocks noGrp="1"/>
          </p:cNvSpPr>
          <p:nvPr>
            <p:ph type="body" sz="quarter" idx="19" hasCustomPrompt="1"/>
          </p:nvPr>
        </p:nvSpPr>
        <p:spPr>
          <a:xfrm>
            <a:off x="228598" y="6130419"/>
            <a:ext cx="2880360" cy="1097570"/>
          </a:xfrm>
        </p:spPr>
        <p:txBody>
          <a:bodyPr lIns="0" tIns="0" rIns="0" bIns="0" rtlCol="0" anchor="ctr">
            <a:noAutofit/>
          </a:bodyPr>
          <a:lstStyle>
            <a:lvl1pPr marL="73152" indent="-73152" algn="l" rtl="0">
              <a:lnSpc>
                <a:spcPct val="120000"/>
              </a:lnSpc>
              <a:spcBef>
                <a:spcPts val="600"/>
              </a:spcBef>
              <a:buNone/>
              <a:defRPr sz="1200" baseline="0">
                <a:solidFill>
                  <a:schemeClr val="accent1"/>
                </a:solidFill>
                <a:latin typeface="+mj-lt"/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 smtClean="0"/>
              <a:t>«Текст цитаты»</a:t>
            </a:r>
            <a:endParaRPr lang="ru-RU" dirty="0"/>
          </a:p>
        </p:txBody>
      </p:sp>
      <p:sp>
        <p:nvSpPr>
          <p:cNvPr id="26" name="Текст 21"/>
          <p:cNvSpPr>
            <a:spLocks noGrp="1"/>
          </p:cNvSpPr>
          <p:nvPr>
            <p:ph type="body" sz="quarter" idx="24" hasCustomPrompt="1"/>
          </p:nvPr>
        </p:nvSpPr>
        <p:spPr>
          <a:xfrm>
            <a:off x="228598" y="7239758"/>
            <a:ext cx="2880360" cy="304041"/>
          </a:xfrm>
        </p:spPr>
        <p:txBody>
          <a:bodyPr lIns="0" tIns="0" rIns="0" bIns="0" rtlCol="0" anchor="t">
            <a:noAutofit/>
          </a:bodyPr>
          <a:lstStyle>
            <a:lvl1pPr marL="0" indent="0" algn="r" rtl="0">
              <a:lnSpc>
                <a:spcPct val="120000"/>
              </a:lnSpc>
              <a:spcBef>
                <a:spcPts val="600"/>
              </a:spcBef>
              <a:buNone/>
              <a:defRPr sz="1100">
                <a:solidFill>
                  <a:schemeClr val="tx2"/>
                </a:solidFill>
                <a:latin typeface="+mn-lt"/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 smtClean="0"/>
              <a:t>-Определение</a:t>
            </a:r>
            <a:endParaRPr lang="ru-RU" dirty="0"/>
          </a:p>
        </p:txBody>
      </p:sp>
      <p:sp>
        <p:nvSpPr>
          <p:cNvPr id="24" name="Текст 21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2833921" y="6225120"/>
            <a:ext cx="1914524" cy="722834"/>
          </a:xfrm>
        </p:spPr>
        <p:txBody>
          <a:bodyPr lIns="0" tIns="0" rIns="0" bIns="0" rtlCol="0" anchor="t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400"/>
              </a:spcBef>
              <a:buNone/>
              <a:defRPr sz="1100">
                <a:solidFill>
                  <a:schemeClr val="tx1"/>
                </a:solidFill>
                <a:latin typeface="+mn-lt"/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 smtClean="0"/>
              <a:t>Обратный адрес</a:t>
            </a:r>
            <a:endParaRPr lang="ru-RU" dirty="0"/>
          </a:p>
        </p:txBody>
      </p:sp>
      <p:sp>
        <p:nvSpPr>
          <p:cNvPr id="20" name="Текст 21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4041759" y="3382054"/>
            <a:ext cx="2045399" cy="748637"/>
          </a:xfrm>
        </p:spPr>
        <p:txBody>
          <a:bodyPr lIns="0" tIns="0" rIns="0" bIns="0" rtlCol="0" anchor="t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400"/>
              </a:spcBef>
              <a:buNone/>
              <a:defRPr sz="1300">
                <a:solidFill>
                  <a:schemeClr val="tx1"/>
                </a:solidFill>
                <a:latin typeface="+mn-lt"/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 smtClean="0"/>
              <a:t>Имя и адрес получателя</a:t>
            </a:r>
            <a:endParaRPr lang="ru-RU" dirty="0"/>
          </a:p>
        </p:txBody>
      </p:sp>
      <p:sp>
        <p:nvSpPr>
          <p:cNvPr id="29" name="Рисунок 11"/>
          <p:cNvSpPr>
            <a:spLocks noGrp="1"/>
          </p:cNvSpPr>
          <p:nvPr>
            <p:ph type="pic" sz="quarter" idx="25"/>
          </p:nvPr>
        </p:nvSpPr>
        <p:spPr>
          <a:xfrm>
            <a:off x="6876288" y="228600"/>
            <a:ext cx="2926080" cy="5257800"/>
          </a:xfrm>
        </p:spPr>
        <p:txBody>
          <a:bodyPr tIns="182880" rtlCol="0">
            <a:normAutofit/>
          </a:bodyPr>
          <a:lstStyle>
            <a:lvl1pPr marL="0" indent="0" algn="ctr" rtl="0">
              <a:buNone/>
              <a:defRPr sz="2000"/>
            </a:lvl1pPr>
          </a:lstStyle>
          <a:p>
            <a:pPr rtl="0"/>
            <a:r>
              <a:rPr lang="ru-RU" dirty="0" smtClean="0"/>
              <a:t>Щелкните значок, чтобы добавить фото</a:t>
            </a:r>
            <a:endParaRPr lang="ru-RU" dirty="0"/>
          </a:p>
        </p:txBody>
      </p:sp>
      <p:sp>
        <p:nvSpPr>
          <p:cNvPr id="33" name="Текст 21"/>
          <p:cNvSpPr>
            <a:spLocks noGrp="1"/>
          </p:cNvSpPr>
          <p:nvPr>
            <p:ph type="body" sz="quarter" idx="21" hasCustomPrompt="1"/>
          </p:nvPr>
        </p:nvSpPr>
        <p:spPr>
          <a:xfrm>
            <a:off x="6873239" y="5486401"/>
            <a:ext cx="2926080" cy="864618"/>
          </a:xfrm>
        </p:spPr>
        <p:txBody>
          <a:bodyPr lIns="0" tIns="0" rIns="0" bIns="0" rtlCol="0" anchor="ctr">
            <a:noAutofit/>
          </a:bodyPr>
          <a:lstStyle>
            <a:lvl1pPr marL="0" indent="0" algn="l" rtl="0">
              <a:lnSpc>
                <a:spcPct val="114000"/>
              </a:lnSpc>
              <a:spcBef>
                <a:spcPts val="0"/>
              </a:spcBef>
              <a:buNone/>
              <a:defRPr sz="2200" b="1" cap="all" baseline="0">
                <a:solidFill>
                  <a:schemeClr val="accent1"/>
                </a:solidFill>
                <a:latin typeface="+mn-lt"/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 smtClean="0"/>
              <a:t>Текст заголовка</a:t>
            </a:r>
            <a:endParaRPr lang="ru-RU" dirty="0"/>
          </a:p>
        </p:txBody>
      </p:sp>
      <p:sp>
        <p:nvSpPr>
          <p:cNvPr id="7" name="штамп"/>
          <p:cNvSpPr/>
          <p:nvPr userDrawn="1"/>
        </p:nvSpPr>
        <p:spPr>
          <a:xfrm rot="16200000">
            <a:off x="3431479" y="228600"/>
            <a:ext cx="786384" cy="789815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МЕСТО ПЕЧАТИ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>
            <a:off x="228600" y="228600"/>
            <a:ext cx="288036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 userDrawn="1"/>
        </p:nvCxnSpPr>
        <p:spPr>
          <a:xfrm>
            <a:off x="228600" y="7543800"/>
            <a:ext cx="288036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6873239" y="6378741"/>
            <a:ext cx="292608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8631927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21"/>
          <p:cNvSpPr>
            <a:spLocks noGrp="1"/>
          </p:cNvSpPr>
          <p:nvPr>
            <p:ph type="body" sz="quarter" idx="20" hasCustomPrompt="1"/>
          </p:nvPr>
        </p:nvSpPr>
        <p:spPr>
          <a:xfrm>
            <a:off x="228600" y="284875"/>
            <a:ext cx="2953511" cy="451816"/>
          </a:xfrm>
        </p:spPr>
        <p:txBody>
          <a:bodyPr lIns="0" tIns="0" rIns="0" bIns="0" rtlCol="0" anchor="ctr">
            <a:noAutofit/>
          </a:bodyPr>
          <a:lstStyle>
            <a:lvl1pPr marL="0" indent="0" algn="l" rtl="0">
              <a:lnSpc>
                <a:spcPct val="114000"/>
              </a:lnSpc>
              <a:spcBef>
                <a:spcPts val="800"/>
              </a:spcBef>
              <a:buNone/>
              <a:defRPr sz="2100">
                <a:solidFill>
                  <a:schemeClr val="tx2"/>
                </a:solidFill>
                <a:latin typeface="+mj-lt"/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35" name="Текст 21"/>
          <p:cNvSpPr>
            <a:spLocks noGrp="1"/>
          </p:cNvSpPr>
          <p:nvPr>
            <p:ph type="body" sz="quarter" idx="54" hasCustomPrompt="1"/>
          </p:nvPr>
        </p:nvSpPr>
        <p:spPr>
          <a:xfrm>
            <a:off x="228600" y="778858"/>
            <a:ext cx="2953511" cy="3110322"/>
          </a:xfrm>
        </p:spPr>
        <p:txBody>
          <a:bodyPr lIns="0" tIns="0" rIns="0" bIns="0" rtlCol="0" anchor="t">
            <a:noAutofit/>
          </a:bodyPr>
          <a:lstStyle>
            <a:lvl1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1pPr>
            <a:lvl2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38" name="Текст 21"/>
          <p:cNvSpPr>
            <a:spLocks noGrp="1"/>
          </p:cNvSpPr>
          <p:nvPr>
            <p:ph type="body" sz="quarter" idx="55" hasCustomPrompt="1"/>
          </p:nvPr>
        </p:nvSpPr>
        <p:spPr>
          <a:xfrm>
            <a:off x="228600" y="4370832"/>
            <a:ext cx="2953511" cy="406468"/>
          </a:xfrm>
        </p:spPr>
        <p:txBody>
          <a:bodyPr lIns="0" tIns="0" rIns="0" bIns="0" rtlCol="0" anchor="ctr">
            <a:noAutofit/>
          </a:bodyPr>
          <a:lstStyle>
            <a:lvl1pPr marL="0" indent="0" algn="l" rtl="0">
              <a:lnSpc>
                <a:spcPct val="114000"/>
              </a:lnSpc>
              <a:spcBef>
                <a:spcPts val="800"/>
              </a:spcBef>
              <a:buNone/>
              <a:defRPr sz="2100">
                <a:solidFill>
                  <a:schemeClr val="tx2"/>
                </a:solidFill>
                <a:latin typeface="+mj-lt"/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74" name="Текст 21"/>
          <p:cNvSpPr>
            <a:spLocks noGrp="1"/>
          </p:cNvSpPr>
          <p:nvPr>
            <p:ph type="body" sz="quarter" idx="75" hasCustomPrompt="1"/>
          </p:nvPr>
        </p:nvSpPr>
        <p:spPr>
          <a:xfrm>
            <a:off x="228600" y="4787855"/>
            <a:ext cx="2953511" cy="2759163"/>
          </a:xfrm>
        </p:spPr>
        <p:txBody>
          <a:bodyPr lIns="0" tIns="0" rIns="0" bIns="0" rtlCol="0" anchor="t">
            <a:noAutofit/>
          </a:bodyPr>
          <a:lstStyle>
            <a:lvl1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1pPr>
            <a:lvl2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0"/>
          </p:nvPr>
        </p:nvSpPr>
        <p:spPr>
          <a:xfrm>
            <a:off x="3596831" y="228600"/>
            <a:ext cx="6273356" cy="2450592"/>
          </a:xfrm>
        </p:spPr>
        <p:txBody>
          <a:bodyPr tIns="457200" rtlCol="0">
            <a:normAutofit/>
          </a:bodyPr>
          <a:lstStyle>
            <a:lvl1pPr marL="0" indent="0" algn="ctr" rtl="0">
              <a:buNone/>
              <a:defRPr sz="2000"/>
            </a:lvl1pPr>
          </a:lstStyle>
          <a:p>
            <a:pPr rtl="0"/>
            <a:r>
              <a:rPr lang="ru-RU" dirty="0" smtClean="0"/>
              <a:t>Щелкните значок, чтобы добавить фото</a:t>
            </a:r>
            <a:endParaRPr lang="ru-RU" dirty="0"/>
          </a:p>
        </p:txBody>
      </p:sp>
      <p:sp>
        <p:nvSpPr>
          <p:cNvPr id="75" name="Текст 21"/>
          <p:cNvSpPr>
            <a:spLocks noGrp="1"/>
          </p:cNvSpPr>
          <p:nvPr>
            <p:ph type="body" sz="quarter" idx="76" hasCustomPrompt="1"/>
          </p:nvPr>
        </p:nvSpPr>
        <p:spPr>
          <a:xfrm>
            <a:off x="3609213" y="2858432"/>
            <a:ext cx="2956177" cy="1589560"/>
          </a:xfrm>
        </p:spPr>
        <p:txBody>
          <a:bodyPr lIns="0" tIns="0" rIns="0" bIns="0" rtlCol="0" anchor="t">
            <a:noAutofit/>
          </a:bodyPr>
          <a:lstStyle>
            <a:lvl1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1pPr>
            <a:lvl2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49" name="Текст 21"/>
          <p:cNvSpPr>
            <a:spLocks noGrp="1"/>
          </p:cNvSpPr>
          <p:nvPr>
            <p:ph type="body" sz="quarter" idx="61" hasCustomPrompt="1"/>
          </p:nvPr>
        </p:nvSpPr>
        <p:spPr>
          <a:xfrm>
            <a:off x="3609213" y="4539432"/>
            <a:ext cx="2953511" cy="356418"/>
          </a:xfrm>
        </p:spPr>
        <p:txBody>
          <a:bodyPr lIns="0" tIns="0" rIns="0" bIns="0" rtlCol="0" anchor="ctr">
            <a:noAutofit/>
          </a:bodyPr>
          <a:lstStyle>
            <a:lvl1pPr marL="0" indent="0" algn="l" rtl="0">
              <a:lnSpc>
                <a:spcPct val="114000"/>
              </a:lnSpc>
              <a:spcBef>
                <a:spcPts val="800"/>
              </a:spcBef>
              <a:buNone/>
              <a:defRPr sz="2100">
                <a:solidFill>
                  <a:schemeClr val="tx2"/>
                </a:solidFill>
                <a:latin typeface="+mj-lt"/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76" name="Текст 21"/>
          <p:cNvSpPr>
            <a:spLocks noGrp="1"/>
          </p:cNvSpPr>
          <p:nvPr>
            <p:ph type="body" sz="quarter" idx="77" hasCustomPrompt="1"/>
          </p:nvPr>
        </p:nvSpPr>
        <p:spPr>
          <a:xfrm>
            <a:off x="3609213" y="4895850"/>
            <a:ext cx="2953511" cy="2651169"/>
          </a:xfrm>
        </p:spPr>
        <p:txBody>
          <a:bodyPr lIns="0" tIns="0" rIns="0" bIns="0" rtlCol="0" anchor="t">
            <a:noAutofit/>
          </a:bodyPr>
          <a:lstStyle>
            <a:lvl1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000">
                <a:solidFill>
                  <a:schemeClr val="tx2"/>
                </a:solidFill>
                <a:latin typeface="+mn-lt"/>
              </a:defRPr>
            </a:lvl1pPr>
            <a:lvl2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62" name="Текст 21"/>
          <p:cNvSpPr>
            <a:spLocks noGrp="1"/>
          </p:cNvSpPr>
          <p:nvPr>
            <p:ph type="body" sz="quarter" idx="64" hasCustomPrompt="1"/>
          </p:nvPr>
        </p:nvSpPr>
        <p:spPr>
          <a:xfrm>
            <a:off x="6916676" y="3007495"/>
            <a:ext cx="2953511" cy="356418"/>
          </a:xfrm>
        </p:spPr>
        <p:txBody>
          <a:bodyPr lIns="0" tIns="0" rIns="0" bIns="0" rtlCol="0" anchor="ctr">
            <a:noAutofit/>
          </a:bodyPr>
          <a:lstStyle>
            <a:lvl1pPr marL="0" indent="0" algn="l" rtl="0">
              <a:lnSpc>
                <a:spcPct val="114000"/>
              </a:lnSpc>
              <a:spcBef>
                <a:spcPts val="800"/>
              </a:spcBef>
              <a:buNone/>
              <a:defRPr sz="2100">
                <a:solidFill>
                  <a:schemeClr val="tx2"/>
                </a:solidFill>
                <a:latin typeface="+mj-lt"/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71" name="Рисунок 11"/>
          <p:cNvSpPr>
            <a:spLocks noGrp="1"/>
          </p:cNvSpPr>
          <p:nvPr>
            <p:ph type="pic" sz="quarter" idx="73"/>
          </p:nvPr>
        </p:nvSpPr>
        <p:spPr>
          <a:xfrm>
            <a:off x="6916676" y="3445173"/>
            <a:ext cx="1207008" cy="1207008"/>
          </a:xfrm>
        </p:spPr>
        <p:txBody>
          <a:bodyPr lIns="91440" tIns="91440" rIns="91440" bIns="91440" rtlCol="0">
            <a:normAutofit/>
          </a:bodyPr>
          <a:lstStyle>
            <a:lvl1pPr marL="0" indent="0" algn="ctr" rtl="0">
              <a:buNone/>
              <a:defRPr sz="1400"/>
            </a:lvl1pPr>
          </a:lstStyle>
          <a:p>
            <a:pPr rtl="0"/>
            <a:r>
              <a:rPr lang="ru-RU" dirty="0" smtClean="0"/>
              <a:t>Щелкните значок, чтобы добавить фото</a:t>
            </a:r>
            <a:endParaRPr lang="ru-RU" dirty="0"/>
          </a:p>
        </p:txBody>
      </p:sp>
      <p:sp>
        <p:nvSpPr>
          <p:cNvPr id="63" name="Текст 21"/>
          <p:cNvSpPr>
            <a:spLocks noGrp="1"/>
          </p:cNvSpPr>
          <p:nvPr>
            <p:ph type="body" sz="quarter" idx="65" hasCustomPrompt="1"/>
          </p:nvPr>
        </p:nvSpPr>
        <p:spPr>
          <a:xfrm>
            <a:off x="8273799" y="3406609"/>
            <a:ext cx="1596388" cy="218969"/>
          </a:xfrm>
        </p:spPr>
        <p:txBody>
          <a:bodyPr lIns="0" tIns="0" rIns="0" bIns="0" rtlCol="0" anchor="ctr">
            <a:noAutofit/>
          </a:bodyPr>
          <a:lstStyle>
            <a:lvl1pPr mar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7000"/>
              <a:buFont typeface="Arial" panose="020B0604020202020204" pitchFamily="34" charset="0"/>
              <a:buNone/>
              <a:defRPr sz="1000" b="1" cap="all" baseline="0">
                <a:solidFill>
                  <a:schemeClr val="tx2"/>
                </a:solidFill>
                <a:latin typeface="+mn-lt"/>
              </a:defRPr>
            </a:lvl1pPr>
            <a:lvl2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77" name="Текст 21"/>
          <p:cNvSpPr>
            <a:spLocks noGrp="1"/>
          </p:cNvSpPr>
          <p:nvPr>
            <p:ph type="body" sz="quarter" idx="78" hasCustomPrompt="1"/>
          </p:nvPr>
        </p:nvSpPr>
        <p:spPr>
          <a:xfrm>
            <a:off x="8273800" y="3625578"/>
            <a:ext cx="1596387" cy="170568"/>
          </a:xfrm>
        </p:spPr>
        <p:txBody>
          <a:bodyPr lIns="0" tIns="0" rIns="0" bIns="0" rtlCol="0" anchor="t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n-lt"/>
              </a:defRPr>
            </a:lvl1pPr>
            <a:lvl2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 smtClean="0"/>
              <a:t>Щелкните, чтобы добавить</a:t>
            </a:r>
            <a:endParaRPr lang="ru-RU" dirty="0"/>
          </a:p>
        </p:txBody>
      </p:sp>
      <p:sp>
        <p:nvSpPr>
          <p:cNvPr id="79" name="Текст 21"/>
          <p:cNvSpPr>
            <a:spLocks noGrp="1"/>
          </p:cNvSpPr>
          <p:nvPr>
            <p:ph type="body" sz="quarter" idx="80" hasCustomPrompt="1"/>
          </p:nvPr>
        </p:nvSpPr>
        <p:spPr>
          <a:xfrm>
            <a:off x="8273800" y="3809933"/>
            <a:ext cx="1596387" cy="603504"/>
          </a:xfrm>
        </p:spPr>
        <p:txBody>
          <a:bodyPr lIns="0" tIns="0" rIns="0" bIns="0" rtlCol="0" anchor="ctr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n-lt"/>
              </a:defRPr>
            </a:lvl1pPr>
            <a:lvl2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 smtClean="0"/>
              <a:t>Щелкните, чтобы добавить</a:t>
            </a:r>
            <a:endParaRPr lang="ru-RU" dirty="0"/>
          </a:p>
        </p:txBody>
      </p:sp>
      <p:sp>
        <p:nvSpPr>
          <p:cNvPr id="65" name="Текст 21"/>
          <p:cNvSpPr>
            <a:spLocks noGrp="1"/>
          </p:cNvSpPr>
          <p:nvPr>
            <p:ph type="body" sz="quarter" idx="67" hasCustomPrompt="1"/>
          </p:nvPr>
        </p:nvSpPr>
        <p:spPr>
          <a:xfrm>
            <a:off x="8273799" y="4427223"/>
            <a:ext cx="1596388" cy="224958"/>
          </a:xfrm>
        </p:spPr>
        <p:txBody>
          <a:bodyPr lIns="0" tIns="0" rIns="0" bIns="0" rtlCol="0" anchor="ctr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7000"/>
              <a:buFont typeface="Arial" panose="020B0604020202020204" pitchFamily="34" charset="0"/>
              <a:buNone/>
              <a:defRPr sz="1000" b="0">
                <a:solidFill>
                  <a:schemeClr val="accent1"/>
                </a:solidFill>
                <a:latin typeface="+mn-lt"/>
              </a:defRPr>
            </a:lvl1pPr>
            <a:lvl2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 smtClean="0"/>
              <a:t>Адрес электронной почты</a:t>
            </a:r>
            <a:endParaRPr lang="ru-RU" dirty="0"/>
          </a:p>
        </p:txBody>
      </p:sp>
      <p:sp>
        <p:nvSpPr>
          <p:cNvPr id="72" name="Рисунок 11"/>
          <p:cNvSpPr>
            <a:spLocks noGrp="1"/>
          </p:cNvSpPr>
          <p:nvPr>
            <p:ph type="pic" sz="quarter" idx="74"/>
          </p:nvPr>
        </p:nvSpPr>
        <p:spPr>
          <a:xfrm>
            <a:off x="6916676" y="4846320"/>
            <a:ext cx="1207008" cy="1207008"/>
          </a:xfrm>
        </p:spPr>
        <p:txBody>
          <a:bodyPr lIns="91440" tIns="91440" rIns="91440" bIns="91440" rtlCol="0">
            <a:normAutofit/>
          </a:bodyPr>
          <a:lstStyle>
            <a:lvl1pPr marL="0" indent="0" algn="ctr" rtl="0">
              <a:buNone/>
              <a:defRPr sz="1400"/>
            </a:lvl1pPr>
          </a:lstStyle>
          <a:p>
            <a:pPr rtl="0"/>
            <a:r>
              <a:rPr lang="ru-RU" dirty="0" smtClean="0"/>
              <a:t>Щелкните значок, чтобы добавить фото</a:t>
            </a:r>
            <a:endParaRPr lang="ru-RU" dirty="0"/>
          </a:p>
        </p:txBody>
      </p:sp>
      <p:sp>
        <p:nvSpPr>
          <p:cNvPr id="66" name="Текст 21"/>
          <p:cNvSpPr>
            <a:spLocks noGrp="1"/>
          </p:cNvSpPr>
          <p:nvPr>
            <p:ph type="body" sz="quarter" idx="68" hasCustomPrompt="1"/>
          </p:nvPr>
        </p:nvSpPr>
        <p:spPr>
          <a:xfrm>
            <a:off x="8273799" y="4813081"/>
            <a:ext cx="1596388" cy="218969"/>
          </a:xfrm>
        </p:spPr>
        <p:txBody>
          <a:bodyPr lIns="0" tIns="0" rIns="0" bIns="0" rtlCol="0" anchor="ctr">
            <a:noAutofit/>
          </a:bodyPr>
          <a:lstStyle>
            <a:lvl1pPr mar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7000"/>
              <a:buFont typeface="Arial" panose="020B0604020202020204" pitchFamily="34" charset="0"/>
              <a:buNone/>
              <a:defRPr sz="1000" b="1" cap="all" baseline="0">
                <a:solidFill>
                  <a:schemeClr val="tx2"/>
                </a:solidFill>
                <a:latin typeface="+mn-lt"/>
              </a:defRPr>
            </a:lvl1pPr>
            <a:lvl2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 smtClean="0"/>
              <a:t>Текст слайда</a:t>
            </a:r>
            <a:endParaRPr lang="ru-RU" dirty="0"/>
          </a:p>
        </p:txBody>
      </p:sp>
      <p:sp>
        <p:nvSpPr>
          <p:cNvPr id="78" name="Текст 21"/>
          <p:cNvSpPr>
            <a:spLocks noGrp="1"/>
          </p:cNvSpPr>
          <p:nvPr>
            <p:ph type="body" sz="quarter" idx="79" hasCustomPrompt="1"/>
          </p:nvPr>
        </p:nvSpPr>
        <p:spPr>
          <a:xfrm>
            <a:off x="8273799" y="5032049"/>
            <a:ext cx="1596387" cy="173736"/>
          </a:xfrm>
        </p:spPr>
        <p:txBody>
          <a:bodyPr lIns="0" tIns="0" rIns="0" bIns="0" rtlCol="0" anchor="t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n-lt"/>
              </a:defRPr>
            </a:lvl1pPr>
            <a:lvl2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 smtClean="0"/>
              <a:t>Щелкните, чтобы добавить</a:t>
            </a:r>
            <a:endParaRPr lang="ru-RU" dirty="0"/>
          </a:p>
        </p:txBody>
      </p:sp>
      <p:sp>
        <p:nvSpPr>
          <p:cNvPr id="80" name="Текст 21"/>
          <p:cNvSpPr>
            <a:spLocks noGrp="1"/>
          </p:cNvSpPr>
          <p:nvPr>
            <p:ph type="body" sz="quarter" idx="81" hasCustomPrompt="1"/>
          </p:nvPr>
        </p:nvSpPr>
        <p:spPr>
          <a:xfrm>
            <a:off x="8273799" y="5215051"/>
            <a:ext cx="1596387" cy="604054"/>
          </a:xfrm>
        </p:spPr>
        <p:txBody>
          <a:bodyPr lIns="0" tIns="0" rIns="0" bIns="0" rtlCol="0" anchor="ctr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tx2"/>
                </a:solidFill>
                <a:latin typeface="+mn-lt"/>
              </a:defRPr>
            </a:lvl1pPr>
            <a:lvl2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37160" indent="-13716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 smtClean="0"/>
              <a:t>Щелкните, чтобы добавить</a:t>
            </a:r>
            <a:endParaRPr lang="ru-RU" dirty="0"/>
          </a:p>
        </p:txBody>
      </p:sp>
      <p:sp>
        <p:nvSpPr>
          <p:cNvPr id="68" name="Текст 21"/>
          <p:cNvSpPr>
            <a:spLocks noGrp="1"/>
          </p:cNvSpPr>
          <p:nvPr>
            <p:ph type="body" sz="quarter" idx="70" hasCustomPrompt="1"/>
          </p:nvPr>
        </p:nvSpPr>
        <p:spPr>
          <a:xfrm>
            <a:off x="8273799" y="5828370"/>
            <a:ext cx="1596388" cy="224958"/>
          </a:xfrm>
        </p:spPr>
        <p:txBody>
          <a:bodyPr lIns="0" tIns="0" rIns="0" bIns="0" rtlCol="0" anchor="ctr">
            <a:no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7000"/>
              <a:buFont typeface="Arial" panose="020B0604020202020204" pitchFamily="34" charset="0"/>
              <a:buNone/>
              <a:defRPr sz="1000" b="0">
                <a:solidFill>
                  <a:schemeClr val="accent1"/>
                </a:solidFill>
                <a:latin typeface="+mn-lt"/>
              </a:defRPr>
            </a:lvl1pPr>
            <a:lvl2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2pPr>
            <a:lvl3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3pPr>
            <a:lvl4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4pPr>
            <a:lvl5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900"/>
            </a:lvl5pPr>
            <a:lvl6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6pPr>
            <a:lvl7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7pPr>
            <a:lvl8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8pPr>
            <a:lvl9pPr marL="182880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900"/>
            </a:lvl9pPr>
          </a:lstStyle>
          <a:p>
            <a:pPr lvl="0" rtl="0"/>
            <a:r>
              <a:rPr lang="ru-RU" dirty="0" smtClean="0"/>
              <a:t>Адрес электронной почты</a:t>
            </a:r>
            <a:endParaRPr lang="ru-RU" dirty="0"/>
          </a:p>
        </p:txBody>
      </p:sp>
      <p:sp>
        <p:nvSpPr>
          <p:cNvPr id="70" name="Текст 21"/>
          <p:cNvSpPr>
            <a:spLocks noGrp="1"/>
          </p:cNvSpPr>
          <p:nvPr>
            <p:ph type="body" sz="quarter" idx="72" hasCustomPrompt="1"/>
          </p:nvPr>
        </p:nvSpPr>
        <p:spPr>
          <a:xfrm>
            <a:off x="6916676" y="6384626"/>
            <a:ext cx="2953511" cy="261146"/>
          </a:xfrm>
        </p:spPr>
        <p:txBody>
          <a:bodyPr lIns="0" tIns="0" rIns="0" bIns="0" rtlCol="0" anchor="ctr">
            <a:noAutofit/>
          </a:bodyPr>
          <a:lstStyle>
            <a:lvl1pPr marL="0" indent="0" algn="l" rtl="0">
              <a:lnSpc>
                <a:spcPct val="114000"/>
              </a:lnSpc>
              <a:spcBef>
                <a:spcPts val="800"/>
              </a:spcBef>
              <a:buNone/>
              <a:defRPr sz="1100" b="1">
                <a:solidFill>
                  <a:schemeClr val="accent1"/>
                </a:solidFill>
                <a:latin typeface="+mj-lt"/>
              </a:defRPr>
            </a:lvl1pPr>
            <a:lvl2pPr marL="0" indent="0" algn="l" rtl="0">
              <a:spcBef>
                <a:spcPts val="0"/>
              </a:spcBef>
              <a:buNone/>
              <a:defRPr sz="3600"/>
            </a:lvl2pPr>
            <a:lvl3pPr marL="0" indent="0" algn="l" rtl="0">
              <a:spcBef>
                <a:spcPts val="0"/>
              </a:spcBef>
              <a:buNone/>
              <a:defRPr sz="3600"/>
            </a:lvl3pPr>
            <a:lvl4pPr marL="0" indent="0" algn="l" rtl="0">
              <a:spcBef>
                <a:spcPts val="0"/>
              </a:spcBef>
              <a:buNone/>
              <a:defRPr sz="3600"/>
            </a:lvl4pPr>
            <a:lvl5pPr marL="0" indent="0" algn="l" rtl="0">
              <a:spcBef>
                <a:spcPts val="0"/>
              </a:spcBef>
              <a:buNone/>
              <a:defRPr sz="3600"/>
            </a:lvl5pPr>
          </a:lstStyle>
          <a:p>
            <a:pPr lvl="0" rtl="0"/>
            <a:r>
              <a:rPr lang="ru-RU" dirty="0" smtClean="0"/>
              <a:t>URL-адрес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82" hasCustomPrompt="1"/>
          </p:nvPr>
        </p:nvSpPr>
        <p:spPr>
          <a:xfrm>
            <a:off x="228600" y="182880"/>
            <a:ext cx="2953512" cy="91440"/>
          </a:xfrm>
          <a:blipFill>
            <a:blip r:embed="rId2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1pPr>
            <a:lvl2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2pPr>
            <a:lvl3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 rt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" name="Текст 2"/>
          <p:cNvSpPr>
            <a:spLocks noGrp="1"/>
          </p:cNvSpPr>
          <p:nvPr>
            <p:ph type="body" sz="quarter" idx="83" hasCustomPrompt="1"/>
          </p:nvPr>
        </p:nvSpPr>
        <p:spPr>
          <a:xfrm>
            <a:off x="228600" y="4279392"/>
            <a:ext cx="2953512" cy="91440"/>
          </a:xfrm>
          <a:blipFill>
            <a:blip r:embed="rId2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1pPr>
            <a:lvl2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2pPr>
            <a:lvl3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 rt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" name="Текст 2"/>
          <p:cNvSpPr>
            <a:spLocks noGrp="1"/>
          </p:cNvSpPr>
          <p:nvPr>
            <p:ph type="body" sz="quarter" idx="84" hasCustomPrompt="1"/>
          </p:nvPr>
        </p:nvSpPr>
        <p:spPr>
          <a:xfrm>
            <a:off x="3611880" y="4443984"/>
            <a:ext cx="2953512" cy="91440"/>
          </a:xfrm>
          <a:blipFill>
            <a:blip r:embed="rId2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1pPr>
            <a:lvl2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2pPr>
            <a:lvl3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 rt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2" name="Текст 2"/>
          <p:cNvSpPr>
            <a:spLocks noGrp="1"/>
          </p:cNvSpPr>
          <p:nvPr>
            <p:ph type="body" sz="quarter" idx="85" hasCustomPrompt="1"/>
          </p:nvPr>
        </p:nvSpPr>
        <p:spPr>
          <a:xfrm>
            <a:off x="6912864" y="2916936"/>
            <a:ext cx="2953512" cy="91440"/>
          </a:xfrm>
          <a:blipFill>
            <a:blip r:embed="rId2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1pPr>
            <a:lvl2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2pPr>
            <a:lvl3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 rtl="0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3" name="Текст 2"/>
          <p:cNvSpPr>
            <a:spLocks noGrp="1"/>
          </p:cNvSpPr>
          <p:nvPr>
            <p:ph type="body" sz="quarter" idx="86" hasCustomPrompt="1"/>
          </p:nvPr>
        </p:nvSpPr>
        <p:spPr>
          <a:xfrm>
            <a:off x="6912864" y="6291072"/>
            <a:ext cx="2953512" cy="91440"/>
          </a:xfrm>
          <a:blipFill>
            <a:blip r:embed="rId2" cstate="print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1pPr>
            <a:lvl2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2pPr>
            <a:lvl3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3pPr>
            <a:lvl4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4pPr>
            <a:lvl5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5pPr>
            <a:lvl6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6pPr>
            <a:lvl7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7pPr>
            <a:lvl8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8pPr>
            <a:lvl9pPr marL="0" indent="0" algn="l" rtl="0">
              <a:lnSpc>
                <a:spcPct val="100000"/>
              </a:lnSpc>
              <a:spcBef>
                <a:spcPts val="0"/>
              </a:spcBef>
              <a:buNone/>
              <a:defRPr sz="100">
                <a:solidFill>
                  <a:schemeClr val="bg1"/>
                </a:solidFill>
              </a:defRPr>
            </a:lvl9pPr>
          </a:lstStyle>
          <a:p>
            <a:pPr lvl="0" rtl="0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45087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3E110E0-FA36-4A1C-8D36-6415336C55E5}" type="datetime1">
              <a:rPr lang="ru-RU" smtClean="0"/>
              <a:pPr rtl="0"/>
              <a:t>03.04.2023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728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44" userDrawn="1">
          <p15:clr>
            <a:srgbClr val="F26B43"/>
          </p15:clr>
        </p15:guide>
        <p15:guide id="2" pos="144" userDrawn="1">
          <p15:clr>
            <a:srgbClr val="F26B43"/>
          </p15:clr>
        </p15:guide>
        <p15:guide id="3" pos="6192" userDrawn="1">
          <p15:clr>
            <a:srgbClr val="F26B43"/>
          </p15:clr>
        </p15:guide>
        <p15:guide id="4" orient="horz" pos="47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Текст 34"/>
          <p:cNvSpPr>
            <a:spLocks noGrp="1"/>
          </p:cNvSpPr>
          <p:nvPr>
            <p:ph type="body" sz="quarter" idx="20"/>
          </p:nvPr>
        </p:nvSpPr>
        <p:spPr>
          <a:xfrm>
            <a:off x="235612" y="240371"/>
            <a:ext cx="2868775" cy="1294508"/>
          </a:xfrm>
        </p:spPr>
        <p:txBody>
          <a:bodyPr rtlCol="0"/>
          <a:lstStyle/>
          <a:p>
            <a:pPr rtl="0"/>
            <a:endParaRPr lang="ru-RU" dirty="0" smtClean="0"/>
          </a:p>
          <a:p>
            <a:pPr algn="ctr" rtl="0"/>
            <a:r>
              <a:rPr lang="ru-RU" b="1" dirty="0" smtClean="0">
                <a:solidFill>
                  <a:srgbClr val="416121"/>
                </a:solidFill>
                <a:latin typeface="Verdana" pitchFamily="34" charset="0"/>
                <a:ea typeface="Verdana" pitchFamily="34" charset="0"/>
              </a:rPr>
              <a:t>Центральная почтовая таможня ФТС России</a:t>
            </a:r>
            <a:endParaRPr lang="ru-RU" b="1" dirty="0">
              <a:solidFill>
                <a:srgbClr val="41612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4" name="Текст 33"/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algn="ctr"/>
            <a:r>
              <a:rPr lang="ru-RU" sz="1100" b="1" dirty="0" smtClean="0">
                <a:solidFill>
                  <a:srgbClr val="416121"/>
                </a:solidFill>
                <a:latin typeface="Verdana" pitchFamily="34" charset="0"/>
                <a:ea typeface="Verdana" pitchFamily="34" charset="0"/>
              </a:rPr>
              <a:t> Дата создания</a:t>
            </a:r>
          </a:p>
          <a:p>
            <a:pPr algn="ctr"/>
            <a:r>
              <a:rPr lang="ru-RU" sz="1100" b="1" dirty="0" smtClean="0">
                <a:solidFill>
                  <a:srgbClr val="416121"/>
                </a:solidFill>
                <a:latin typeface="Verdana" pitchFamily="34" charset="0"/>
                <a:ea typeface="Verdana" pitchFamily="34" charset="0"/>
              </a:rPr>
              <a:t> 01 октября 2021 года </a:t>
            </a:r>
            <a:endParaRPr lang="ru-RU" sz="1100" b="1" dirty="0">
              <a:solidFill>
                <a:srgbClr val="41612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5"/>
          </p:nvPr>
        </p:nvSpPr>
        <p:spPr>
          <a:xfrm rot="16200000">
            <a:off x="2814340" y="5731710"/>
            <a:ext cx="2416628" cy="1251092"/>
          </a:xfrm>
        </p:spPr>
        <p:txBody>
          <a:bodyPr rtlCol="0"/>
          <a:lstStyle/>
          <a:p>
            <a:pPr rtl="0"/>
            <a:r>
              <a:rPr lang="ru-RU" dirty="0" smtClean="0">
                <a:latin typeface="Verdana" pitchFamily="34" charset="0"/>
                <a:ea typeface="Verdana" pitchFamily="34" charset="0"/>
              </a:rPr>
              <a:t>Центральная почтовая таможня</a:t>
            </a:r>
          </a:p>
          <a:p>
            <a:pPr rtl="0"/>
            <a:r>
              <a:rPr lang="ru-RU" dirty="0" smtClean="0">
                <a:latin typeface="Verdana" pitchFamily="34" charset="0"/>
                <a:ea typeface="Verdana" pitchFamily="34" charset="0"/>
              </a:rPr>
              <a:t>ул. Профсоюзная, д. 125</a:t>
            </a:r>
          </a:p>
          <a:p>
            <a:r>
              <a:rPr lang="ru-RU" dirty="0" smtClean="0">
                <a:latin typeface="Verdana" pitchFamily="34" charset="0"/>
                <a:ea typeface="Verdana" pitchFamily="34" charset="0"/>
              </a:rPr>
              <a:t>Москва</a:t>
            </a:r>
            <a:r>
              <a:rPr lang="en-US" dirty="0" smtClean="0">
                <a:latin typeface="Verdana" pitchFamily="34" charset="0"/>
                <a:ea typeface="Verdana" pitchFamily="34" charset="0"/>
              </a:rPr>
              <a:t>,</a:t>
            </a:r>
            <a:r>
              <a:rPr lang="ru-RU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dirty="0" smtClean="0">
                <a:latin typeface="Verdana" pitchFamily="34" charset="0"/>
                <a:ea typeface="Verdana" pitchFamily="34" charset="0"/>
              </a:rPr>
              <a:t>117647</a:t>
            </a:r>
          </a:p>
          <a:p>
            <a:pPr rtl="0"/>
            <a:endParaRPr lang="ru-RU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21"/>
          </p:nvPr>
        </p:nvSpPr>
        <p:spPr>
          <a:xfrm>
            <a:off x="6955972" y="6509659"/>
            <a:ext cx="2832462" cy="870857"/>
          </a:xfrm>
        </p:spPr>
        <p:txBody>
          <a:bodyPr rtlCol="0"/>
          <a:lstStyle/>
          <a:p>
            <a:pPr rtl="0"/>
            <a:r>
              <a:rPr lang="ru-RU" sz="2000" dirty="0" smtClean="0"/>
              <a:t>Приглашаем молодых специалистов</a:t>
            </a:r>
            <a:endParaRPr lang="ru-RU" sz="2000" dirty="0"/>
          </a:p>
        </p:txBody>
      </p:sp>
      <p:cxnSp>
        <p:nvCxnSpPr>
          <p:cNvPr id="11" name="сгиб"/>
          <p:cNvCxnSpPr/>
          <p:nvPr/>
        </p:nvCxnSpPr>
        <p:spPr>
          <a:xfrm>
            <a:off x="667512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гиб"/>
          <p:cNvCxnSpPr/>
          <p:nvPr/>
        </p:nvCxnSpPr>
        <p:spPr>
          <a:xfrm>
            <a:off x="329184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Виктор\Downloads\Центральная почтовая таможня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127" y="1713865"/>
            <a:ext cx="2902352" cy="3445963"/>
          </a:xfrm>
          <a:prstGeom prst="rect">
            <a:avLst/>
          </a:prstGeom>
          <a:noFill/>
        </p:spPr>
      </p:pic>
      <p:pic>
        <p:nvPicPr>
          <p:cNvPr id="15" name="Picture 2" descr="C:\Users\Виктор\Downloads\Центральная почтовая таможня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522815" y="279991"/>
            <a:ext cx="613250" cy="728112"/>
          </a:xfrm>
          <a:prstGeom prst="rect">
            <a:avLst/>
          </a:prstGeom>
          <a:noFill/>
        </p:spPr>
      </p:pic>
      <p:pic>
        <p:nvPicPr>
          <p:cNvPr id="1030" name="Picture 6" descr="D:\для брошюры\photo_2023-04-03_15-02-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88173" y="834403"/>
            <a:ext cx="2873829" cy="5091999"/>
          </a:xfrm>
          <a:prstGeom prst="rect">
            <a:avLst/>
          </a:prstGeom>
          <a:noFill/>
        </p:spPr>
      </p:pic>
      <p:pic>
        <p:nvPicPr>
          <p:cNvPr id="1033" name="Picture 9" descr="C:\Users\Виктор\Downloads\IMG_6516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36965" y="5856516"/>
            <a:ext cx="3196035" cy="2127930"/>
          </a:xfrm>
          <a:prstGeom prst="rect">
            <a:avLst/>
          </a:prstGeom>
          <a:noFill/>
        </p:spPr>
      </p:pic>
      <p:pic>
        <p:nvPicPr>
          <p:cNvPr id="1034" name="Picture 10" descr="C:\Users\Виктор\Downloads\DSC04519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6487" y="3977996"/>
            <a:ext cx="3178627" cy="1755672"/>
          </a:xfrm>
          <a:prstGeom prst="rect">
            <a:avLst/>
          </a:prstGeom>
          <a:noFill/>
        </p:spPr>
      </p:pic>
      <p:pic>
        <p:nvPicPr>
          <p:cNvPr id="1027" name="Picture 3" descr="D:\для брошюры\54887n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21322" y="0"/>
            <a:ext cx="3135087" cy="1763486"/>
          </a:xfrm>
          <a:prstGeom prst="rect">
            <a:avLst/>
          </a:prstGeom>
          <a:noFill/>
        </p:spPr>
      </p:pic>
      <p:pic>
        <p:nvPicPr>
          <p:cNvPr id="1028" name="Picture 4" descr="D:\для брошюры\DSC0394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28770" y="2018848"/>
            <a:ext cx="3122802" cy="1747609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 rot="16200000">
            <a:off x="5116288" y="3616327"/>
            <a:ext cx="235131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Verdana" pitchFamily="34" charset="0"/>
                <a:ea typeface="Verdana" pitchFamily="34" charset="0"/>
              </a:rPr>
              <a:t>тел</a:t>
            </a:r>
            <a:r>
              <a:rPr lang="ru-RU" sz="1100" dirty="0" smtClean="0">
                <a:latin typeface="Verdana" pitchFamily="34" charset="0"/>
                <a:ea typeface="Verdana" pitchFamily="34" charset="0"/>
              </a:rPr>
              <a:t>. 8(495)276-47-19</a:t>
            </a:r>
            <a:endParaRPr lang="ru-RU" sz="1100" dirty="0" smtClean="0">
              <a:latin typeface="Verdana" pitchFamily="34" charset="0"/>
              <a:ea typeface="Verdana" pitchFamily="34" charset="0"/>
            </a:endParaRPr>
          </a:p>
          <a:p>
            <a:r>
              <a:rPr lang="ru-RU" sz="1100" dirty="0" smtClean="0">
                <a:latin typeface="Verdana" pitchFamily="34" charset="0"/>
                <a:ea typeface="Verdana" pitchFamily="34" charset="0"/>
              </a:rPr>
              <a:t>      </a:t>
            </a:r>
            <a:r>
              <a:rPr lang="ru-RU" sz="1100" dirty="0" smtClean="0">
                <a:latin typeface="Verdana" pitchFamily="34" charset="0"/>
                <a:ea typeface="Verdana" pitchFamily="34" charset="0"/>
              </a:rPr>
              <a:t> 8(495)276-48-25</a:t>
            </a:r>
            <a:endParaRPr lang="ru-RU" sz="1100" dirty="0" smtClean="0"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26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сгиб"/>
          <p:cNvCxnSpPr/>
          <p:nvPr/>
        </p:nvCxnSpPr>
        <p:spPr>
          <a:xfrm>
            <a:off x="676656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Текст 115"/>
          <p:cNvSpPr>
            <a:spLocks noGrp="1"/>
          </p:cNvSpPr>
          <p:nvPr>
            <p:ph type="body" sz="quarter" idx="20"/>
          </p:nvPr>
        </p:nvSpPr>
        <p:spPr>
          <a:xfrm>
            <a:off x="186070" y="287080"/>
            <a:ext cx="3078126" cy="1148316"/>
          </a:xfrm>
        </p:spPr>
        <p:txBody>
          <a:bodyPr rtlCol="0"/>
          <a:lstStyle/>
          <a:p>
            <a:pPr rtl="0"/>
            <a:r>
              <a:rPr lang="ru-RU" sz="1200" b="1" dirty="0" smtClean="0">
                <a:latin typeface="Verdana" pitchFamily="34" charset="0"/>
                <a:ea typeface="Verdana" pitchFamily="34" charset="0"/>
              </a:rPr>
              <a:t>Центральная почтовая таможня – специализированный орган в системе Федеральной таможенной службы        Российской Федерации</a:t>
            </a:r>
            <a:endParaRPr lang="ru-RU" sz="12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8" name="Текст 117"/>
          <p:cNvSpPr>
            <a:spLocks noGrp="1"/>
          </p:cNvSpPr>
          <p:nvPr>
            <p:ph type="body" sz="quarter" idx="54"/>
          </p:nvPr>
        </p:nvSpPr>
        <p:spPr>
          <a:xfrm>
            <a:off x="138224" y="1456661"/>
            <a:ext cx="3192744" cy="1626782"/>
          </a:xfrm>
        </p:spPr>
        <p:txBody>
          <a:bodyPr rtlCol="0"/>
          <a:lstStyle/>
          <a:p>
            <a:pPr>
              <a:buNone/>
            </a:pPr>
            <a:r>
              <a:rPr lang="ru-RU" dirty="0" smtClean="0">
                <a:latin typeface="Verdana" pitchFamily="34" charset="0"/>
                <a:ea typeface="Verdana" pitchFamily="34" charset="0"/>
                <a:cs typeface="Calibri" pitchFamily="34" charset="0"/>
              </a:rPr>
              <a:t>   Основное направление деятельности – совершение таможенных операций в отношении товаров в  международных почтовых отправлениях /МПО/ и </a:t>
            </a:r>
            <a:r>
              <a:rPr lang="ru-RU" dirty="0" err="1" smtClean="0">
                <a:latin typeface="Verdana" pitchFamily="34" charset="0"/>
                <a:ea typeface="Verdana" pitchFamily="34" charset="0"/>
                <a:cs typeface="Calibri" pitchFamily="34" charset="0"/>
              </a:rPr>
              <a:t>интернет-торговли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Calibri" pitchFamily="34" charset="0"/>
              </a:rPr>
              <a:t>,  пересылаемых через таможенную границу ЕАЭС, которые доставляются «Почтой России» и другими перевозчиками.</a:t>
            </a:r>
            <a:endParaRPr lang="ru-RU" dirty="0">
              <a:latin typeface="Verdana" pitchFamily="34" charset="0"/>
              <a:ea typeface="Verdana" pitchFamily="34" charset="0"/>
              <a:cs typeface="Calibri" pitchFamily="34" charset="0"/>
            </a:endParaRPr>
          </a:p>
        </p:txBody>
      </p:sp>
      <p:sp>
        <p:nvSpPr>
          <p:cNvPr id="119" name="Текст 118"/>
          <p:cNvSpPr>
            <a:spLocks noGrp="1"/>
          </p:cNvSpPr>
          <p:nvPr>
            <p:ph type="body" sz="quarter" idx="55"/>
          </p:nvPr>
        </p:nvSpPr>
        <p:spPr>
          <a:xfrm>
            <a:off x="202018" y="3285459"/>
            <a:ext cx="2948196" cy="584791"/>
          </a:xfrm>
        </p:spPr>
        <p:txBody>
          <a:bodyPr rtlCol="0"/>
          <a:lstStyle/>
          <a:p>
            <a:pPr rtl="0"/>
            <a:r>
              <a:rPr lang="ru-RU" sz="1200" b="1" dirty="0" smtClean="0">
                <a:latin typeface="Verdana" pitchFamily="34" charset="0"/>
                <a:ea typeface="Verdana" pitchFamily="34" charset="0"/>
              </a:rPr>
              <a:t>Наши посты расположены на  территории всей России  </a:t>
            </a:r>
            <a:endParaRPr lang="ru-RU" sz="16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7" name="Текст 126"/>
          <p:cNvSpPr>
            <a:spLocks noGrp="1"/>
          </p:cNvSpPr>
          <p:nvPr>
            <p:ph type="body" sz="quarter" idx="75"/>
          </p:nvPr>
        </p:nvSpPr>
        <p:spPr>
          <a:xfrm>
            <a:off x="154172" y="4022311"/>
            <a:ext cx="3067493" cy="3197196"/>
          </a:xfrm>
        </p:spPr>
        <p:txBody>
          <a:bodyPr rtlCol="0"/>
          <a:lstStyle/>
          <a:p>
            <a:pPr lvl="0"/>
            <a:r>
              <a:rPr lang="ru-RU" dirty="0" smtClean="0">
                <a:latin typeface="Verdana" pitchFamily="34" charset="0"/>
                <a:ea typeface="Verdana" pitchFamily="34" charset="0"/>
              </a:rPr>
              <a:t>Владивостокский почтовый таможенный пост</a:t>
            </a:r>
          </a:p>
          <a:p>
            <a:pPr lvl="0"/>
            <a:r>
              <a:rPr lang="ru-RU" dirty="0" smtClean="0">
                <a:latin typeface="Verdana" pitchFamily="34" charset="0"/>
                <a:ea typeface="Verdana" pitchFamily="34" charset="0"/>
              </a:rPr>
              <a:t>Новосибирский почтовый таможенный пост</a:t>
            </a:r>
          </a:p>
          <a:p>
            <a:pPr lvl="0"/>
            <a:r>
              <a:rPr lang="ru-RU" dirty="0" smtClean="0">
                <a:latin typeface="Verdana" pitchFamily="34" charset="0"/>
                <a:ea typeface="Verdana" pitchFamily="34" charset="0"/>
              </a:rPr>
              <a:t>Казанский почтовый таможенный пост</a:t>
            </a:r>
          </a:p>
          <a:p>
            <a:pPr lvl="0"/>
            <a:r>
              <a:rPr lang="ru-RU" dirty="0" smtClean="0">
                <a:latin typeface="Verdana" pitchFamily="34" charset="0"/>
                <a:ea typeface="Verdana" pitchFamily="34" charset="0"/>
              </a:rPr>
              <a:t>Оренбургский почтовый таможенный пост</a:t>
            </a:r>
          </a:p>
          <a:p>
            <a:pPr lvl="0"/>
            <a:r>
              <a:rPr lang="ru-RU" dirty="0" smtClean="0">
                <a:latin typeface="Verdana" pitchFamily="34" charset="0"/>
                <a:ea typeface="Verdana" pitchFamily="34" charset="0"/>
              </a:rPr>
              <a:t>Таможенный пост Аэропорт Кольцово (почтовый)</a:t>
            </a:r>
          </a:p>
          <a:p>
            <a:pPr lvl="0"/>
            <a:r>
              <a:rPr lang="ru-RU" dirty="0" smtClean="0">
                <a:latin typeface="Verdana" pitchFamily="34" charset="0"/>
                <a:ea typeface="Verdana" pitchFamily="34" charset="0"/>
              </a:rPr>
              <a:t>Таможенный пост Аэропорт Пулково (почтовый)</a:t>
            </a:r>
          </a:p>
          <a:p>
            <a:pPr lvl="0"/>
            <a:r>
              <a:rPr lang="ru-RU" dirty="0" smtClean="0">
                <a:latin typeface="Verdana" pitchFamily="34" charset="0"/>
                <a:ea typeface="Verdana" pitchFamily="34" charset="0"/>
              </a:rPr>
              <a:t>Таможенный пост Аэропорт Шереметьево (почтовый)</a:t>
            </a:r>
          </a:p>
          <a:p>
            <a:pPr lvl="0"/>
            <a:r>
              <a:rPr lang="ru-RU" dirty="0" smtClean="0">
                <a:latin typeface="Verdana" pitchFamily="34" charset="0"/>
                <a:ea typeface="Verdana" pitchFamily="34" charset="0"/>
              </a:rPr>
              <a:t>Таможенный пост Аэропорт Внуково (почтовый)</a:t>
            </a:r>
          </a:p>
          <a:p>
            <a:pPr lvl="0"/>
            <a:endParaRPr lang="ru-RU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6" name="Текст 125"/>
          <p:cNvSpPr>
            <a:spLocks noGrp="1"/>
          </p:cNvSpPr>
          <p:nvPr>
            <p:ph type="body" sz="quarter" idx="76"/>
          </p:nvPr>
        </p:nvSpPr>
        <p:spPr>
          <a:xfrm>
            <a:off x="3587948" y="3081715"/>
            <a:ext cx="3131829" cy="1660405"/>
          </a:xfrm>
        </p:spPr>
        <p:txBody>
          <a:bodyPr rtlCol="0"/>
          <a:lstStyle/>
          <a:p>
            <a:pPr lvl="0"/>
            <a:r>
              <a:rPr lang="ru-RU" dirty="0" smtClean="0">
                <a:latin typeface="Verdana" pitchFamily="34" charset="0"/>
                <a:ea typeface="Verdana" pitchFamily="34" charset="0"/>
                <a:cs typeface="Calibri" pitchFamily="34" charset="0"/>
              </a:rPr>
              <a:t>Брянский почтовый таможенный пост</a:t>
            </a:r>
          </a:p>
          <a:p>
            <a:pPr lvl="0"/>
            <a:r>
              <a:rPr lang="ru-RU" dirty="0" smtClean="0">
                <a:latin typeface="Verdana" pitchFamily="34" charset="0"/>
                <a:ea typeface="Verdana" pitchFamily="34" charset="0"/>
                <a:cs typeface="Calibri" pitchFamily="34" charset="0"/>
              </a:rPr>
              <a:t>Калининградский почтовый таможенный пост</a:t>
            </a:r>
          </a:p>
          <a:p>
            <a:pPr lvl="0"/>
            <a:r>
              <a:rPr lang="ru-RU" dirty="0" smtClean="0">
                <a:latin typeface="Verdana" pitchFamily="34" charset="0"/>
                <a:ea typeface="Verdana" pitchFamily="34" charset="0"/>
                <a:cs typeface="Calibri" pitchFamily="34" charset="0"/>
              </a:rPr>
              <a:t>Дипломатический таможенный пост </a:t>
            </a:r>
          </a:p>
          <a:p>
            <a:pPr lvl="0"/>
            <a:r>
              <a:rPr lang="ru-RU" dirty="0" smtClean="0">
                <a:latin typeface="Verdana" pitchFamily="34" charset="0"/>
                <a:ea typeface="Verdana" pitchFamily="34" charset="0"/>
                <a:cs typeface="Calibri" pitchFamily="34" charset="0"/>
              </a:rPr>
              <a:t>Выставочный таможенный пост </a:t>
            </a:r>
          </a:p>
          <a:p>
            <a:pPr lvl="0"/>
            <a:r>
              <a:rPr lang="ru-RU" dirty="0" smtClean="0">
                <a:latin typeface="Verdana" pitchFamily="34" charset="0"/>
                <a:ea typeface="Verdana" pitchFamily="34" charset="0"/>
                <a:cs typeface="Calibri" pitchFamily="34" charset="0"/>
              </a:rPr>
              <a:t>Таможенный пост Международный почтамт </a:t>
            </a:r>
          </a:p>
          <a:p>
            <a:pPr marL="0" indent="0" rtl="0">
              <a:buNone/>
            </a:pPr>
            <a:endParaRPr lang="ru-RU" dirty="0"/>
          </a:p>
        </p:txBody>
      </p:sp>
      <p:sp>
        <p:nvSpPr>
          <p:cNvPr id="120" name="Текст 119"/>
          <p:cNvSpPr>
            <a:spLocks noGrp="1"/>
          </p:cNvSpPr>
          <p:nvPr>
            <p:ph type="body" sz="quarter" idx="61"/>
          </p:nvPr>
        </p:nvSpPr>
        <p:spPr>
          <a:xfrm>
            <a:off x="6911163" y="287079"/>
            <a:ext cx="2979552" cy="419544"/>
          </a:xfrm>
        </p:spPr>
        <p:txBody>
          <a:bodyPr rtlCol="0"/>
          <a:lstStyle/>
          <a:p>
            <a:pPr rtl="0"/>
            <a:r>
              <a:rPr lang="ru-RU" sz="1200" b="1" dirty="0" smtClean="0">
                <a:latin typeface="Verdana" pitchFamily="34" charset="0"/>
                <a:ea typeface="Verdana" pitchFamily="34" charset="0"/>
              </a:rPr>
              <a:t>Выбирай и присоединяйся к нашей команде!</a:t>
            </a:r>
            <a:endParaRPr lang="ru-RU" sz="1200" b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9" name="Текст 128"/>
          <p:cNvSpPr>
            <a:spLocks noGrp="1"/>
          </p:cNvSpPr>
          <p:nvPr>
            <p:ph type="body" sz="quarter" idx="77"/>
          </p:nvPr>
        </p:nvSpPr>
        <p:spPr>
          <a:xfrm>
            <a:off x="6905307" y="733646"/>
            <a:ext cx="2953511" cy="2317898"/>
          </a:xfrm>
        </p:spPr>
        <p:txBody>
          <a:bodyPr rtlCol="0"/>
          <a:lstStyle/>
          <a:p>
            <a:pPr marL="0" indent="0" rtl="0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Verdana" pitchFamily="34" charset="0"/>
                <a:ea typeface="Verdana" pitchFamily="34" charset="0"/>
              </a:rPr>
              <a:t>Служба в таможне это : </a:t>
            </a:r>
          </a:p>
          <a:p>
            <a:pPr lvl="0" rtl="0"/>
            <a:r>
              <a:rPr lang="ru-RU" dirty="0" smtClean="0">
                <a:latin typeface="Verdana" pitchFamily="34" charset="0"/>
                <a:ea typeface="Verdana" pitchFamily="34" charset="0"/>
              </a:rPr>
              <a:t>Престиж государственной службы</a:t>
            </a:r>
          </a:p>
          <a:p>
            <a:pPr lvl="0" rtl="0"/>
            <a:r>
              <a:rPr lang="ru-RU" dirty="0" smtClean="0">
                <a:latin typeface="Verdana" pitchFamily="34" charset="0"/>
                <a:ea typeface="Verdana" pitchFamily="34" charset="0"/>
              </a:rPr>
              <a:t>Стабильная заработная  плата</a:t>
            </a:r>
          </a:p>
          <a:p>
            <a:pPr lvl="0" rtl="0"/>
            <a:r>
              <a:rPr lang="ru-RU" dirty="0" smtClean="0">
                <a:latin typeface="Verdana" pitchFamily="34" charset="0"/>
                <a:ea typeface="Verdana" pitchFamily="34" charset="0"/>
              </a:rPr>
              <a:t>Возможность карьерного роста</a:t>
            </a:r>
          </a:p>
          <a:p>
            <a:pPr lvl="0" rtl="0"/>
            <a:r>
              <a:rPr lang="ru-RU" dirty="0" smtClean="0">
                <a:latin typeface="Verdana" pitchFamily="34" charset="0"/>
                <a:ea typeface="Verdana" pitchFamily="34" charset="0"/>
              </a:rPr>
              <a:t>Высокопрофессиональный коллектив и наставники</a:t>
            </a:r>
          </a:p>
          <a:p>
            <a:pPr lvl="0" rtl="0"/>
            <a:r>
              <a:rPr lang="ru-RU" dirty="0" smtClean="0">
                <a:latin typeface="Verdana" pitchFamily="34" charset="0"/>
                <a:ea typeface="Verdana" pitchFamily="34" charset="0"/>
              </a:rPr>
              <a:t>Медицинское обслуживание</a:t>
            </a:r>
          </a:p>
          <a:p>
            <a:pPr lvl="0" rtl="0"/>
            <a:r>
              <a:rPr lang="ru-RU" dirty="0" smtClean="0">
                <a:latin typeface="Verdana" pitchFamily="34" charset="0"/>
                <a:ea typeface="Verdana" pitchFamily="34" charset="0"/>
                <a:cs typeface="Calibri" pitchFamily="34" charset="0"/>
              </a:rPr>
              <a:t>Яркая культурная и спортивная жизнь </a:t>
            </a:r>
          </a:p>
          <a:p>
            <a:pPr lvl="0" rtl="0"/>
            <a:endParaRPr lang="ru-RU" dirty="0" smtClean="0"/>
          </a:p>
          <a:p>
            <a:pPr lvl="0" rtl="0"/>
            <a:endParaRPr lang="ru-RU" dirty="0" smtClean="0"/>
          </a:p>
          <a:p>
            <a:pPr lvl="0" rtl="0"/>
            <a:endParaRPr lang="ru-RU" dirty="0"/>
          </a:p>
        </p:txBody>
      </p:sp>
      <p:sp>
        <p:nvSpPr>
          <p:cNvPr id="125" name="Текст 124"/>
          <p:cNvSpPr>
            <a:spLocks noGrp="1"/>
          </p:cNvSpPr>
          <p:nvPr>
            <p:ph type="body" sz="quarter" idx="72"/>
          </p:nvPr>
        </p:nvSpPr>
        <p:spPr>
          <a:xfrm>
            <a:off x="6958954" y="7511254"/>
            <a:ext cx="2953511" cy="261146"/>
          </a:xfrm>
        </p:spPr>
        <p:txBody>
          <a:bodyPr rtlCol="0"/>
          <a:lstStyle/>
          <a:p>
            <a:r>
              <a:rPr lang="ru-RU" dirty="0" err="1" smtClean="0"/>
              <a:t>www</a:t>
            </a:r>
            <a:r>
              <a:rPr lang="ru-RU" dirty="0" smtClean="0"/>
              <a:t>.</a:t>
            </a:r>
            <a:r>
              <a:rPr lang="en-US" dirty="0" smtClean="0"/>
              <a:t>cpt.customs.gov.ru</a:t>
            </a:r>
            <a:endParaRPr lang="ru-RU" dirty="0"/>
          </a:p>
        </p:txBody>
      </p:sp>
      <p:sp>
        <p:nvSpPr>
          <p:cNvPr id="22" name="Текст 21"/>
          <p:cNvSpPr>
            <a:spLocks noGrp="1"/>
          </p:cNvSpPr>
          <p:nvPr>
            <p:ph type="body" sz="quarter" idx="82"/>
          </p:nvPr>
        </p:nvSpPr>
        <p:spPr/>
        <p:txBody>
          <a:bodyPr rtlCol="0">
            <a:normAutofit fontScale="25000" lnSpcReduction="20000"/>
          </a:bodyPr>
          <a:lstStyle/>
          <a:p>
            <a:pPr rtl="0"/>
            <a:endParaRPr lang="ru-RU" dirty="0"/>
          </a:p>
        </p:txBody>
      </p:sp>
      <p:sp>
        <p:nvSpPr>
          <p:cNvPr id="23" name="Текст 22"/>
          <p:cNvSpPr>
            <a:spLocks noGrp="1"/>
          </p:cNvSpPr>
          <p:nvPr>
            <p:ph type="body" sz="quarter" idx="83"/>
          </p:nvPr>
        </p:nvSpPr>
        <p:spPr>
          <a:xfrm>
            <a:off x="228600" y="3152342"/>
            <a:ext cx="2953512" cy="91440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ru-RU" dirty="0"/>
          </a:p>
        </p:txBody>
      </p:sp>
      <p:sp>
        <p:nvSpPr>
          <p:cNvPr id="24" name="Текст 23"/>
          <p:cNvSpPr>
            <a:spLocks noGrp="1"/>
          </p:cNvSpPr>
          <p:nvPr>
            <p:ph type="body" sz="quarter" idx="84"/>
          </p:nvPr>
        </p:nvSpPr>
        <p:spPr>
          <a:xfrm>
            <a:off x="3633145" y="4911816"/>
            <a:ext cx="2953512" cy="91440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ru-RU" dirty="0"/>
          </a:p>
        </p:txBody>
      </p:sp>
      <p:sp>
        <p:nvSpPr>
          <p:cNvPr id="25" name="Текст 24"/>
          <p:cNvSpPr>
            <a:spLocks noGrp="1"/>
          </p:cNvSpPr>
          <p:nvPr>
            <p:ph type="body" sz="quarter" idx="85"/>
          </p:nvPr>
        </p:nvSpPr>
        <p:spPr>
          <a:xfrm>
            <a:off x="6912864" y="3044527"/>
            <a:ext cx="2953512" cy="91440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86"/>
          </p:nvPr>
        </p:nvSpPr>
        <p:spPr>
          <a:xfrm>
            <a:off x="6922990" y="7402174"/>
            <a:ext cx="2953512" cy="91440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ru-RU" dirty="0"/>
          </a:p>
        </p:txBody>
      </p:sp>
      <p:cxnSp>
        <p:nvCxnSpPr>
          <p:cNvPr id="28" name="сгиб"/>
          <p:cNvCxnSpPr/>
          <p:nvPr/>
        </p:nvCxnSpPr>
        <p:spPr>
          <a:xfrm>
            <a:off x="3383280" y="0"/>
            <a:ext cx="0" cy="7772400"/>
          </a:xfrm>
          <a:prstGeom prst="line">
            <a:avLst/>
          </a:prstGeom>
          <a:ln>
            <a:solidFill>
              <a:srgbClr val="C8C8C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 descr="D:\для брошюры\награждение личного состава таможни, приуроченное ко Дню России (1)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5517" y="159487"/>
            <a:ext cx="3315428" cy="2670799"/>
          </a:xfrm>
          <a:prstGeom prst="rect">
            <a:avLst/>
          </a:prstGeom>
          <a:noFill/>
        </p:spPr>
      </p:pic>
      <p:pic>
        <p:nvPicPr>
          <p:cNvPr id="2054" name="Picture 6" descr="D:\для брошюры\41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56698" y="5346053"/>
            <a:ext cx="3263078" cy="1884088"/>
          </a:xfrm>
          <a:prstGeom prst="rect">
            <a:avLst/>
          </a:prstGeom>
          <a:noFill/>
        </p:spPr>
      </p:pic>
      <p:pic>
        <p:nvPicPr>
          <p:cNvPr id="2055" name="Picture 7" descr="C:\Users\Виктор\Downloads\DSC_71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3059" y="3150021"/>
            <a:ext cx="2830791" cy="1889726"/>
          </a:xfrm>
          <a:prstGeom prst="rect">
            <a:avLst/>
          </a:prstGeom>
          <a:noFill/>
        </p:spPr>
      </p:pic>
      <p:pic>
        <p:nvPicPr>
          <p:cNvPr id="45" name="Picture 8" descr="D:\для брошюры\IMG_5311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3692" y="5346949"/>
            <a:ext cx="2908763" cy="1936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051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еленый буклет 11х8,5">
  <a:themeElements>
    <a:clrScheme name="Red Brochure">
      <a:dk1>
        <a:sysClr val="windowText" lastClr="000000"/>
      </a:dk1>
      <a:lt1>
        <a:sysClr val="window" lastClr="FFFFFF"/>
      </a:lt1>
      <a:dk2>
        <a:srgbClr val="262626"/>
      </a:dk2>
      <a:lt2>
        <a:srgbClr val="E4E3E2"/>
      </a:lt2>
      <a:accent1>
        <a:srgbClr val="669833"/>
      </a:accent1>
      <a:accent2>
        <a:srgbClr val="245596"/>
      </a:accent2>
      <a:accent3>
        <a:srgbClr val="E87511"/>
      </a:accent3>
      <a:accent4>
        <a:srgbClr val="C02A31"/>
      </a:accent4>
      <a:accent5>
        <a:srgbClr val="30A5C0"/>
      </a:accent5>
      <a:accent6>
        <a:srgbClr val="631D76"/>
      </a:accent6>
      <a:hlink>
        <a:srgbClr val="669833"/>
      </a:hlink>
      <a:folHlink>
        <a:srgbClr val="595959"/>
      </a:folHlink>
    </a:clrScheme>
    <a:fontScheme name="Georgia-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reenBrochure.potx" id="{F4AD6BB4-3E62-4AA6-9321-A582A2F3E4EE}" vid="{C85B33F5-6610-4FE2-B868-BDF6976B7470}"/>
    </a:ext>
  </a:extLst>
</a:theme>
</file>

<file path=ppt/theme/theme2.xml><?xml version="1.0" encoding="utf-8"?>
<a:theme xmlns:a="http://schemas.openxmlformats.org/drawingml/2006/main" name="Тема Office">
  <a:themeElements>
    <a:clrScheme name="Green Brochure">
      <a:dk1>
        <a:sysClr val="windowText" lastClr="000000"/>
      </a:dk1>
      <a:lt1>
        <a:sysClr val="window" lastClr="FFFFFF"/>
      </a:lt1>
      <a:dk2>
        <a:srgbClr val="262626"/>
      </a:dk2>
      <a:lt2>
        <a:srgbClr val="E4E3E2"/>
      </a:lt2>
      <a:accent1>
        <a:srgbClr val="669833"/>
      </a:accent1>
      <a:accent2>
        <a:srgbClr val="245596"/>
      </a:accent2>
      <a:accent3>
        <a:srgbClr val="E87511"/>
      </a:accent3>
      <a:accent4>
        <a:srgbClr val="C02A31"/>
      </a:accent4>
      <a:accent5>
        <a:srgbClr val="30A5C0"/>
      </a:accent5>
      <a:accent6>
        <a:srgbClr val="631D76"/>
      </a:accent6>
      <a:hlink>
        <a:srgbClr val="669833"/>
      </a:hlink>
      <a:folHlink>
        <a:srgbClr val="595959"/>
      </a:folHlink>
    </a:clrScheme>
    <a:fontScheme name="Georgia-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Green Brochure">
      <a:dk1>
        <a:sysClr val="windowText" lastClr="000000"/>
      </a:dk1>
      <a:lt1>
        <a:sysClr val="window" lastClr="FFFFFF"/>
      </a:lt1>
      <a:dk2>
        <a:srgbClr val="262626"/>
      </a:dk2>
      <a:lt2>
        <a:srgbClr val="E4E3E2"/>
      </a:lt2>
      <a:accent1>
        <a:srgbClr val="669833"/>
      </a:accent1>
      <a:accent2>
        <a:srgbClr val="245596"/>
      </a:accent2>
      <a:accent3>
        <a:srgbClr val="E87511"/>
      </a:accent3>
      <a:accent4>
        <a:srgbClr val="C02A31"/>
      </a:accent4>
      <a:accent5>
        <a:srgbClr val="30A5C0"/>
      </a:accent5>
      <a:accent6>
        <a:srgbClr val="631D76"/>
      </a:accent6>
      <a:hlink>
        <a:srgbClr val="669833"/>
      </a:hlink>
      <a:folHlink>
        <a:srgbClr val="595959"/>
      </a:folHlink>
    </a:clrScheme>
    <a:fontScheme name="Georgia-Arial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0C92A9-6E76-4173-ADCE-80784873D7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2E7F423-7EB3-4A91-8FF1-ADFC97096D9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6A32F2F-9727-4EA3-9AC2-BFFA3FE963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</Words>
  <Application>Microsoft Office PowerPoint</Application>
  <PresentationFormat>Произвольный</PresentationFormat>
  <Paragraphs>38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Зеленый буклет 11х8,5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2012-09-19T20:49:24Z</dcterms:created>
  <dcterms:modified xsi:type="dcterms:W3CDTF">2023-04-03T19:19:06Z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