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EC6D3-8718-4AF5-B169-1EC097193559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CB7465-CD93-4B0F-9933-4662AEAAA8DB}">
      <dgm:prSet phldrT="[Текст]" custT="1"/>
      <dgm:spPr/>
      <dgm:t>
        <a:bodyPr/>
        <a:lstStyle/>
        <a:p>
          <a:r>
            <a:rPr lang="ru-RU" sz="1600" dirty="0" smtClean="0"/>
            <a:t>Коррупция</a:t>
          </a:r>
          <a:endParaRPr lang="ru-RU" sz="1600" dirty="0"/>
        </a:p>
      </dgm:t>
    </dgm:pt>
    <dgm:pt modelId="{AB60C62D-15A6-4A3A-B79D-670403242578}" type="parTrans" cxnId="{185A265B-FE5A-41D4-8F4A-51D17E480756}">
      <dgm:prSet/>
      <dgm:spPr/>
      <dgm:t>
        <a:bodyPr/>
        <a:lstStyle/>
        <a:p>
          <a:endParaRPr lang="ru-RU"/>
        </a:p>
      </dgm:t>
    </dgm:pt>
    <dgm:pt modelId="{391120D3-E441-4EE4-8760-0E0BDEC69B66}" type="sibTrans" cxnId="{185A265B-FE5A-41D4-8F4A-51D17E480756}">
      <dgm:prSet/>
      <dgm:spPr/>
      <dgm:t>
        <a:bodyPr/>
        <a:lstStyle/>
        <a:p>
          <a:endParaRPr lang="ru-RU"/>
        </a:p>
      </dgm:t>
    </dgm:pt>
    <dgm:pt modelId="{5CC3A0B0-1811-4849-8489-44F7EBA81185}">
      <dgm:prSet phldrT="[Текст]" custT="1"/>
      <dgm:spPr/>
      <dgm:t>
        <a:bodyPr/>
        <a:lstStyle/>
        <a:p>
          <a:r>
            <a:rPr lang="ru-RU" sz="1600" dirty="0" smtClean="0"/>
            <a:t>упадок</a:t>
          </a:r>
          <a:endParaRPr lang="ru-RU" sz="1600" dirty="0"/>
        </a:p>
      </dgm:t>
    </dgm:pt>
    <dgm:pt modelId="{F62B6A9B-355B-47D4-BE1D-366D3866D32A}" type="parTrans" cxnId="{ADBF01F4-C778-4393-AA94-DD83E9337E96}">
      <dgm:prSet/>
      <dgm:spPr/>
      <dgm:t>
        <a:bodyPr/>
        <a:lstStyle/>
        <a:p>
          <a:endParaRPr lang="ru-RU"/>
        </a:p>
      </dgm:t>
    </dgm:pt>
    <dgm:pt modelId="{FFEA3E26-C632-4635-88AB-739D9FDE79A9}" type="sibTrans" cxnId="{ADBF01F4-C778-4393-AA94-DD83E9337E96}">
      <dgm:prSet/>
      <dgm:spPr/>
      <dgm:t>
        <a:bodyPr/>
        <a:lstStyle/>
        <a:p>
          <a:endParaRPr lang="ru-RU"/>
        </a:p>
      </dgm:t>
    </dgm:pt>
    <dgm:pt modelId="{3CC82F9D-30B4-4F7C-98CC-F03A38B642A4}">
      <dgm:prSet phldrT="[Текст]" custT="1"/>
      <dgm:spPr/>
      <dgm:t>
        <a:bodyPr/>
        <a:lstStyle/>
        <a:p>
          <a:r>
            <a:rPr lang="ru-RU" sz="1600" dirty="0" smtClean="0"/>
            <a:t>подкуп</a:t>
          </a:r>
          <a:endParaRPr lang="ru-RU" sz="1600" dirty="0"/>
        </a:p>
      </dgm:t>
    </dgm:pt>
    <dgm:pt modelId="{DA1033BD-2252-401B-877D-6EC13436ADCD}" type="parTrans" cxnId="{6E2A6578-F936-4E53-A286-B9B3AB8C00CB}">
      <dgm:prSet/>
      <dgm:spPr/>
      <dgm:t>
        <a:bodyPr/>
        <a:lstStyle/>
        <a:p>
          <a:endParaRPr lang="ru-RU"/>
        </a:p>
      </dgm:t>
    </dgm:pt>
    <dgm:pt modelId="{535A0A64-884F-475A-85C3-5F8E82B10D87}" type="sibTrans" cxnId="{6E2A6578-F936-4E53-A286-B9B3AB8C00CB}">
      <dgm:prSet/>
      <dgm:spPr/>
      <dgm:t>
        <a:bodyPr/>
        <a:lstStyle/>
        <a:p>
          <a:endParaRPr lang="ru-RU"/>
        </a:p>
      </dgm:t>
    </dgm:pt>
    <dgm:pt modelId="{8FDAA5C7-9265-43F9-BCD8-FEDC6A31915B}">
      <dgm:prSet phldrT="[Текст]" custT="1"/>
      <dgm:spPr/>
      <dgm:t>
        <a:bodyPr/>
        <a:lstStyle/>
        <a:p>
          <a:r>
            <a:rPr lang="ru-RU" sz="1600" dirty="0" smtClean="0"/>
            <a:t>обольщение</a:t>
          </a:r>
          <a:endParaRPr lang="ru-RU" sz="1600" dirty="0"/>
        </a:p>
      </dgm:t>
    </dgm:pt>
    <dgm:pt modelId="{AA1B22AA-6A13-4808-B1F9-448DF9F7B834}" type="parTrans" cxnId="{A16060EA-97C0-4ED4-9100-A8A3EFF6289D}">
      <dgm:prSet/>
      <dgm:spPr/>
      <dgm:t>
        <a:bodyPr/>
        <a:lstStyle/>
        <a:p>
          <a:endParaRPr lang="ru-RU"/>
        </a:p>
      </dgm:t>
    </dgm:pt>
    <dgm:pt modelId="{DEB6B1A2-A30C-410B-B288-902816598B0D}" type="sibTrans" cxnId="{A16060EA-97C0-4ED4-9100-A8A3EFF6289D}">
      <dgm:prSet/>
      <dgm:spPr/>
      <dgm:t>
        <a:bodyPr/>
        <a:lstStyle/>
        <a:p>
          <a:endParaRPr lang="ru-RU"/>
        </a:p>
      </dgm:t>
    </dgm:pt>
    <dgm:pt modelId="{0F213F88-E731-44DF-A66C-5E2E1A5F66F3}">
      <dgm:prSet phldrT="[Текст]" custT="1"/>
      <dgm:spPr/>
      <dgm:t>
        <a:bodyPr/>
        <a:lstStyle/>
        <a:p>
          <a:r>
            <a:rPr lang="ru-RU" sz="1600" dirty="0" smtClean="0"/>
            <a:t>порча</a:t>
          </a:r>
          <a:endParaRPr lang="ru-RU" sz="1600" dirty="0"/>
        </a:p>
      </dgm:t>
    </dgm:pt>
    <dgm:pt modelId="{045C7C56-AC53-466D-B45B-95986E8204D0}" type="parTrans" cxnId="{6A91C048-AA5D-4F95-A8B6-0F89BA7CD9EB}">
      <dgm:prSet/>
      <dgm:spPr/>
      <dgm:t>
        <a:bodyPr/>
        <a:lstStyle/>
        <a:p>
          <a:endParaRPr lang="ru-RU"/>
        </a:p>
      </dgm:t>
    </dgm:pt>
    <dgm:pt modelId="{4D418170-B65B-408A-A5B6-EAD18BD46727}" type="sibTrans" cxnId="{6A91C048-AA5D-4F95-A8B6-0F89BA7CD9EB}">
      <dgm:prSet/>
      <dgm:spPr/>
      <dgm:t>
        <a:bodyPr/>
        <a:lstStyle/>
        <a:p>
          <a:endParaRPr lang="ru-RU"/>
        </a:p>
      </dgm:t>
    </dgm:pt>
    <dgm:pt modelId="{A0862C43-2ADD-46FE-8319-368330582A80}">
      <dgm:prSet custT="1"/>
      <dgm:spPr/>
      <dgm:t>
        <a:bodyPr/>
        <a:lstStyle/>
        <a:p>
          <a:r>
            <a:rPr lang="ru-RU" sz="1600" dirty="0" smtClean="0"/>
            <a:t>совращение</a:t>
          </a:r>
          <a:endParaRPr lang="ru-RU" sz="1600" dirty="0"/>
        </a:p>
      </dgm:t>
    </dgm:pt>
    <dgm:pt modelId="{71FD5550-F5E8-4A33-95C4-F3E4047E0FE4}" type="parTrans" cxnId="{B784B558-122F-4AB0-9BA7-E96FAA2F4DC0}">
      <dgm:prSet/>
      <dgm:spPr/>
      <dgm:t>
        <a:bodyPr/>
        <a:lstStyle/>
        <a:p>
          <a:endParaRPr lang="ru-RU"/>
        </a:p>
      </dgm:t>
    </dgm:pt>
    <dgm:pt modelId="{9942704A-5055-432C-9D7C-86E4F92A2009}" type="sibTrans" cxnId="{B784B558-122F-4AB0-9BA7-E96FAA2F4DC0}">
      <dgm:prSet/>
      <dgm:spPr/>
      <dgm:t>
        <a:bodyPr/>
        <a:lstStyle/>
        <a:p>
          <a:endParaRPr lang="ru-RU"/>
        </a:p>
      </dgm:t>
    </dgm:pt>
    <dgm:pt modelId="{27DB5B2E-0B59-4893-9385-0ADAA9FCED2B}" type="pres">
      <dgm:prSet presAssocID="{D5FEC6D3-8718-4AF5-B169-1EC0971935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68F9CA-1810-4F8C-A13B-C8A38495B641}" type="pres">
      <dgm:prSet presAssocID="{32CB7465-CD93-4B0F-9933-4662AEAAA8DB}" presName="centerShape" presStyleLbl="node0" presStyleIdx="0" presStyleCnt="1"/>
      <dgm:spPr/>
      <dgm:t>
        <a:bodyPr/>
        <a:lstStyle/>
        <a:p>
          <a:endParaRPr lang="ru-RU"/>
        </a:p>
      </dgm:t>
    </dgm:pt>
    <dgm:pt modelId="{E2EE8FF6-6387-4A3A-AE6B-36F653850E4E}" type="pres">
      <dgm:prSet presAssocID="{5CC3A0B0-1811-4849-8489-44F7EBA8118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21010-DF9D-43A4-8D05-13D3B46B915A}" type="pres">
      <dgm:prSet presAssocID="{5CC3A0B0-1811-4849-8489-44F7EBA81185}" presName="dummy" presStyleCnt="0"/>
      <dgm:spPr/>
    </dgm:pt>
    <dgm:pt modelId="{9E6CAC2E-3B85-4287-BCBC-948A5077D266}" type="pres">
      <dgm:prSet presAssocID="{FFEA3E26-C632-4635-88AB-739D9FDE79A9}" presName="sibTrans" presStyleLbl="sibTrans2D1" presStyleIdx="0" presStyleCnt="5" custLinFactNeighborX="2307" custLinFactNeighborY="-2019"/>
      <dgm:spPr/>
      <dgm:t>
        <a:bodyPr/>
        <a:lstStyle/>
        <a:p>
          <a:endParaRPr lang="ru-RU"/>
        </a:p>
      </dgm:t>
    </dgm:pt>
    <dgm:pt modelId="{0749F6D7-B9A9-4DE6-9757-C655FAA9CE18}" type="pres">
      <dgm:prSet presAssocID="{A0862C43-2ADD-46FE-8319-368330582A8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87499-7845-4C10-B587-BDCDD074FC95}" type="pres">
      <dgm:prSet presAssocID="{A0862C43-2ADD-46FE-8319-368330582A80}" presName="dummy" presStyleCnt="0"/>
      <dgm:spPr/>
    </dgm:pt>
    <dgm:pt modelId="{FBB8BF78-5460-4624-9AD0-633518BE4E79}" type="pres">
      <dgm:prSet presAssocID="{9942704A-5055-432C-9D7C-86E4F92A200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25639CB-8A50-47AF-8484-4EE57BFBA415}" type="pres">
      <dgm:prSet presAssocID="{3CC82F9D-30B4-4F7C-98CC-F03A38B642A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C5210-86D7-4C86-AE53-535AF29A1CD9}" type="pres">
      <dgm:prSet presAssocID="{3CC82F9D-30B4-4F7C-98CC-F03A38B642A4}" presName="dummy" presStyleCnt="0"/>
      <dgm:spPr/>
    </dgm:pt>
    <dgm:pt modelId="{03D7AD98-AD30-454A-9CA5-06094579A645}" type="pres">
      <dgm:prSet presAssocID="{535A0A64-884F-475A-85C3-5F8E82B10D87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D5E6345-C785-4575-B389-0C0F87209C15}" type="pres">
      <dgm:prSet presAssocID="{8FDAA5C7-9265-43F9-BCD8-FEDC6A31915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AC7E4-D6C7-45EF-951E-7AFD0257176B}" type="pres">
      <dgm:prSet presAssocID="{8FDAA5C7-9265-43F9-BCD8-FEDC6A31915B}" presName="dummy" presStyleCnt="0"/>
      <dgm:spPr/>
    </dgm:pt>
    <dgm:pt modelId="{D6265E77-19CB-4639-9179-6266E4F28CD4}" type="pres">
      <dgm:prSet presAssocID="{DEB6B1A2-A30C-410B-B288-902816598B0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1A41C1C0-1921-4375-A662-B66FC8FEC1AD}" type="pres">
      <dgm:prSet presAssocID="{0F213F88-E731-44DF-A66C-5E2E1A5F66F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0F616-D377-48F4-8CC2-A1F96ED6BE56}" type="pres">
      <dgm:prSet presAssocID="{0F213F88-E731-44DF-A66C-5E2E1A5F66F3}" presName="dummy" presStyleCnt="0"/>
      <dgm:spPr/>
    </dgm:pt>
    <dgm:pt modelId="{CF474E88-0E76-4D08-91A0-503F4D19FCC4}" type="pres">
      <dgm:prSet presAssocID="{4D418170-B65B-408A-A5B6-EAD18BD46727}" presName="sibTrans" presStyleLbl="sibTrans2D1" presStyleIdx="4" presStyleCnt="5" custScaleX="95726" custScaleY="109608"/>
      <dgm:spPr/>
      <dgm:t>
        <a:bodyPr/>
        <a:lstStyle/>
        <a:p>
          <a:endParaRPr lang="ru-RU"/>
        </a:p>
      </dgm:t>
    </dgm:pt>
  </dgm:ptLst>
  <dgm:cxnLst>
    <dgm:cxn modelId="{BEEA1F05-F8A4-402F-9629-FFE713E77DAF}" type="presOf" srcId="{3CC82F9D-30B4-4F7C-98CC-F03A38B642A4}" destId="{725639CB-8A50-47AF-8484-4EE57BFBA415}" srcOrd="0" destOrd="0" presId="urn:microsoft.com/office/officeart/2005/8/layout/radial6"/>
    <dgm:cxn modelId="{ADBF01F4-C778-4393-AA94-DD83E9337E96}" srcId="{32CB7465-CD93-4B0F-9933-4662AEAAA8DB}" destId="{5CC3A0B0-1811-4849-8489-44F7EBA81185}" srcOrd="0" destOrd="0" parTransId="{F62B6A9B-355B-47D4-BE1D-366D3866D32A}" sibTransId="{FFEA3E26-C632-4635-88AB-739D9FDE79A9}"/>
    <dgm:cxn modelId="{CAA4497E-023D-4960-BE52-B769BA13F550}" type="presOf" srcId="{8FDAA5C7-9265-43F9-BCD8-FEDC6A31915B}" destId="{0D5E6345-C785-4575-B389-0C0F87209C15}" srcOrd="0" destOrd="0" presId="urn:microsoft.com/office/officeart/2005/8/layout/radial6"/>
    <dgm:cxn modelId="{371ABCCE-C924-4B3E-A41D-61DF197098E6}" type="presOf" srcId="{D5FEC6D3-8718-4AF5-B169-1EC097193559}" destId="{27DB5B2E-0B59-4893-9385-0ADAA9FCED2B}" srcOrd="0" destOrd="0" presId="urn:microsoft.com/office/officeart/2005/8/layout/radial6"/>
    <dgm:cxn modelId="{185A265B-FE5A-41D4-8F4A-51D17E480756}" srcId="{D5FEC6D3-8718-4AF5-B169-1EC097193559}" destId="{32CB7465-CD93-4B0F-9933-4662AEAAA8DB}" srcOrd="0" destOrd="0" parTransId="{AB60C62D-15A6-4A3A-B79D-670403242578}" sibTransId="{391120D3-E441-4EE4-8760-0E0BDEC69B66}"/>
    <dgm:cxn modelId="{4560234D-844B-4649-9F8B-2D4B0CF2DC81}" type="presOf" srcId="{FFEA3E26-C632-4635-88AB-739D9FDE79A9}" destId="{9E6CAC2E-3B85-4287-BCBC-948A5077D266}" srcOrd="0" destOrd="0" presId="urn:microsoft.com/office/officeart/2005/8/layout/radial6"/>
    <dgm:cxn modelId="{D9519584-CEE8-4288-970B-9872E2D8998C}" type="presOf" srcId="{DEB6B1A2-A30C-410B-B288-902816598B0D}" destId="{D6265E77-19CB-4639-9179-6266E4F28CD4}" srcOrd="0" destOrd="0" presId="urn:microsoft.com/office/officeart/2005/8/layout/radial6"/>
    <dgm:cxn modelId="{9659F5BA-13BB-4A20-A149-26C9F0A1695A}" type="presOf" srcId="{5CC3A0B0-1811-4849-8489-44F7EBA81185}" destId="{E2EE8FF6-6387-4A3A-AE6B-36F653850E4E}" srcOrd="0" destOrd="0" presId="urn:microsoft.com/office/officeart/2005/8/layout/radial6"/>
    <dgm:cxn modelId="{833C4695-A46F-4C8D-BC01-5947A4268815}" type="presOf" srcId="{535A0A64-884F-475A-85C3-5F8E82B10D87}" destId="{03D7AD98-AD30-454A-9CA5-06094579A645}" srcOrd="0" destOrd="0" presId="urn:microsoft.com/office/officeart/2005/8/layout/radial6"/>
    <dgm:cxn modelId="{9E82DCAE-9FF3-405A-9C14-9A8388A0F256}" type="presOf" srcId="{4D418170-B65B-408A-A5B6-EAD18BD46727}" destId="{CF474E88-0E76-4D08-91A0-503F4D19FCC4}" srcOrd="0" destOrd="0" presId="urn:microsoft.com/office/officeart/2005/8/layout/radial6"/>
    <dgm:cxn modelId="{6A91C048-AA5D-4F95-A8B6-0F89BA7CD9EB}" srcId="{32CB7465-CD93-4B0F-9933-4662AEAAA8DB}" destId="{0F213F88-E731-44DF-A66C-5E2E1A5F66F3}" srcOrd="4" destOrd="0" parTransId="{045C7C56-AC53-466D-B45B-95986E8204D0}" sibTransId="{4D418170-B65B-408A-A5B6-EAD18BD46727}"/>
    <dgm:cxn modelId="{6E2A6578-F936-4E53-A286-B9B3AB8C00CB}" srcId="{32CB7465-CD93-4B0F-9933-4662AEAAA8DB}" destId="{3CC82F9D-30B4-4F7C-98CC-F03A38B642A4}" srcOrd="2" destOrd="0" parTransId="{DA1033BD-2252-401B-877D-6EC13436ADCD}" sibTransId="{535A0A64-884F-475A-85C3-5F8E82B10D87}"/>
    <dgm:cxn modelId="{0B35F1AC-B93F-489D-BE7A-488AE0395543}" type="presOf" srcId="{0F213F88-E731-44DF-A66C-5E2E1A5F66F3}" destId="{1A41C1C0-1921-4375-A662-B66FC8FEC1AD}" srcOrd="0" destOrd="0" presId="urn:microsoft.com/office/officeart/2005/8/layout/radial6"/>
    <dgm:cxn modelId="{30B9301D-3DB0-48D2-A47A-05FF6E500752}" type="presOf" srcId="{32CB7465-CD93-4B0F-9933-4662AEAAA8DB}" destId="{FB68F9CA-1810-4F8C-A13B-C8A38495B641}" srcOrd="0" destOrd="0" presId="urn:microsoft.com/office/officeart/2005/8/layout/radial6"/>
    <dgm:cxn modelId="{E774A924-C17D-41C5-8451-346E7047A093}" type="presOf" srcId="{9942704A-5055-432C-9D7C-86E4F92A2009}" destId="{FBB8BF78-5460-4624-9AD0-633518BE4E79}" srcOrd="0" destOrd="0" presId="urn:microsoft.com/office/officeart/2005/8/layout/radial6"/>
    <dgm:cxn modelId="{B784B558-122F-4AB0-9BA7-E96FAA2F4DC0}" srcId="{32CB7465-CD93-4B0F-9933-4662AEAAA8DB}" destId="{A0862C43-2ADD-46FE-8319-368330582A80}" srcOrd="1" destOrd="0" parTransId="{71FD5550-F5E8-4A33-95C4-F3E4047E0FE4}" sibTransId="{9942704A-5055-432C-9D7C-86E4F92A2009}"/>
    <dgm:cxn modelId="{A16060EA-97C0-4ED4-9100-A8A3EFF6289D}" srcId="{32CB7465-CD93-4B0F-9933-4662AEAAA8DB}" destId="{8FDAA5C7-9265-43F9-BCD8-FEDC6A31915B}" srcOrd="3" destOrd="0" parTransId="{AA1B22AA-6A13-4808-B1F9-448DF9F7B834}" sibTransId="{DEB6B1A2-A30C-410B-B288-902816598B0D}"/>
    <dgm:cxn modelId="{08322D7D-CDE7-4E7C-9454-45479DFFFB52}" type="presOf" srcId="{A0862C43-2ADD-46FE-8319-368330582A80}" destId="{0749F6D7-B9A9-4DE6-9757-C655FAA9CE18}" srcOrd="0" destOrd="0" presId="urn:microsoft.com/office/officeart/2005/8/layout/radial6"/>
    <dgm:cxn modelId="{B0E73A1B-0251-4552-819A-82600556D300}" type="presParOf" srcId="{27DB5B2E-0B59-4893-9385-0ADAA9FCED2B}" destId="{FB68F9CA-1810-4F8C-A13B-C8A38495B641}" srcOrd="0" destOrd="0" presId="urn:microsoft.com/office/officeart/2005/8/layout/radial6"/>
    <dgm:cxn modelId="{B69CD94C-768C-4A45-B3E0-6E90AD86069F}" type="presParOf" srcId="{27DB5B2E-0B59-4893-9385-0ADAA9FCED2B}" destId="{E2EE8FF6-6387-4A3A-AE6B-36F653850E4E}" srcOrd="1" destOrd="0" presId="urn:microsoft.com/office/officeart/2005/8/layout/radial6"/>
    <dgm:cxn modelId="{C2CC1422-C6B1-49C8-9E8E-D9917289EF20}" type="presParOf" srcId="{27DB5B2E-0B59-4893-9385-0ADAA9FCED2B}" destId="{64B21010-DF9D-43A4-8D05-13D3B46B915A}" srcOrd="2" destOrd="0" presId="urn:microsoft.com/office/officeart/2005/8/layout/radial6"/>
    <dgm:cxn modelId="{546534AB-93FA-49F4-9881-8E45B82F7591}" type="presParOf" srcId="{27DB5B2E-0B59-4893-9385-0ADAA9FCED2B}" destId="{9E6CAC2E-3B85-4287-BCBC-948A5077D266}" srcOrd="3" destOrd="0" presId="urn:microsoft.com/office/officeart/2005/8/layout/radial6"/>
    <dgm:cxn modelId="{62D6ECEB-94AD-4CCF-9C56-8C8C99776D94}" type="presParOf" srcId="{27DB5B2E-0B59-4893-9385-0ADAA9FCED2B}" destId="{0749F6D7-B9A9-4DE6-9757-C655FAA9CE18}" srcOrd="4" destOrd="0" presId="urn:microsoft.com/office/officeart/2005/8/layout/radial6"/>
    <dgm:cxn modelId="{BCD65044-35F3-45DC-9647-2CA3CD482E13}" type="presParOf" srcId="{27DB5B2E-0B59-4893-9385-0ADAA9FCED2B}" destId="{E3B87499-7845-4C10-B587-BDCDD074FC95}" srcOrd="5" destOrd="0" presId="urn:microsoft.com/office/officeart/2005/8/layout/radial6"/>
    <dgm:cxn modelId="{367A9E01-1823-4DA3-84F4-A9CF7C94E79C}" type="presParOf" srcId="{27DB5B2E-0B59-4893-9385-0ADAA9FCED2B}" destId="{FBB8BF78-5460-4624-9AD0-633518BE4E79}" srcOrd="6" destOrd="0" presId="urn:microsoft.com/office/officeart/2005/8/layout/radial6"/>
    <dgm:cxn modelId="{68991569-22E7-4E1C-90D5-A7C3DF1DDD37}" type="presParOf" srcId="{27DB5B2E-0B59-4893-9385-0ADAA9FCED2B}" destId="{725639CB-8A50-47AF-8484-4EE57BFBA415}" srcOrd="7" destOrd="0" presId="urn:microsoft.com/office/officeart/2005/8/layout/radial6"/>
    <dgm:cxn modelId="{033688DC-CA34-4BE3-99F2-85CF315003E7}" type="presParOf" srcId="{27DB5B2E-0B59-4893-9385-0ADAA9FCED2B}" destId="{2C9C5210-86D7-4C86-AE53-535AF29A1CD9}" srcOrd="8" destOrd="0" presId="urn:microsoft.com/office/officeart/2005/8/layout/radial6"/>
    <dgm:cxn modelId="{B2A6B761-8C25-4242-89E7-D013DD2493ED}" type="presParOf" srcId="{27DB5B2E-0B59-4893-9385-0ADAA9FCED2B}" destId="{03D7AD98-AD30-454A-9CA5-06094579A645}" srcOrd="9" destOrd="0" presId="urn:microsoft.com/office/officeart/2005/8/layout/radial6"/>
    <dgm:cxn modelId="{59CAD3E8-B1AB-40CF-BFCB-B10F423464CC}" type="presParOf" srcId="{27DB5B2E-0B59-4893-9385-0ADAA9FCED2B}" destId="{0D5E6345-C785-4575-B389-0C0F87209C15}" srcOrd="10" destOrd="0" presId="urn:microsoft.com/office/officeart/2005/8/layout/radial6"/>
    <dgm:cxn modelId="{6DBCAA37-E8F9-4590-85E0-B6910E5B5387}" type="presParOf" srcId="{27DB5B2E-0B59-4893-9385-0ADAA9FCED2B}" destId="{546AC7E4-D6C7-45EF-951E-7AFD0257176B}" srcOrd="11" destOrd="0" presId="urn:microsoft.com/office/officeart/2005/8/layout/radial6"/>
    <dgm:cxn modelId="{1A807D64-09D8-4B26-B0AC-73F3B4197130}" type="presParOf" srcId="{27DB5B2E-0B59-4893-9385-0ADAA9FCED2B}" destId="{D6265E77-19CB-4639-9179-6266E4F28CD4}" srcOrd="12" destOrd="0" presId="urn:microsoft.com/office/officeart/2005/8/layout/radial6"/>
    <dgm:cxn modelId="{B30B8C7F-7B76-4C3F-956D-E0B692A15CBB}" type="presParOf" srcId="{27DB5B2E-0B59-4893-9385-0ADAA9FCED2B}" destId="{1A41C1C0-1921-4375-A662-B66FC8FEC1AD}" srcOrd="13" destOrd="0" presId="urn:microsoft.com/office/officeart/2005/8/layout/radial6"/>
    <dgm:cxn modelId="{7345E838-6595-498D-990B-3D0D4B955706}" type="presParOf" srcId="{27DB5B2E-0B59-4893-9385-0ADAA9FCED2B}" destId="{BB00F616-D377-48F4-8CC2-A1F96ED6BE56}" srcOrd="14" destOrd="0" presId="urn:microsoft.com/office/officeart/2005/8/layout/radial6"/>
    <dgm:cxn modelId="{60A6E6D8-FE28-4C36-BEAA-10475F8E7842}" type="presParOf" srcId="{27DB5B2E-0B59-4893-9385-0ADAA9FCED2B}" destId="{CF474E88-0E76-4D08-91A0-503F4D19FCC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EE2E44-6D77-45DF-9619-735A3803DF2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D8E15E-EF76-481C-95A4-71A492ED8F14}">
      <dgm:prSet phldrT="[Текст]" custT="1"/>
      <dgm:spPr/>
      <dgm:t>
        <a:bodyPr/>
        <a:lstStyle/>
        <a:p>
          <a:r>
            <a:rPr lang="en-US" sz="2400" dirty="0" err="1" smtClean="0"/>
            <a:t>corumper</a:t>
          </a:r>
          <a:endParaRPr lang="ru-RU" sz="2400" dirty="0"/>
        </a:p>
      </dgm:t>
    </dgm:pt>
    <dgm:pt modelId="{51EAF0F5-4149-4F0E-9465-98071D1E5869}" type="parTrans" cxnId="{F5C13896-177D-4D8E-960D-A769F8505734}">
      <dgm:prSet/>
      <dgm:spPr/>
      <dgm:t>
        <a:bodyPr/>
        <a:lstStyle/>
        <a:p>
          <a:endParaRPr lang="ru-RU"/>
        </a:p>
      </dgm:t>
    </dgm:pt>
    <dgm:pt modelId="{41111569-033A-4D5F-96A0-867C602D20DD}" type="sibTrans" cxnId="{F5C13896-177D-4D8E-960D-A769F8505734}">
      <dgm:prSet/>
      <dgm:spPr/>
      <dgm:t>
        <a:bodyPr/>
        <a:lstStyle/>
        <a:p>
          <a:endParaRPr lang="ru-RU"/>
        </a:p>
      </dgm:t>
    </dgm:pt>
    <dgm:pt modelId="{35CF7B01-D2F9-4CF1-8848-1792C156DA70}">
      <dgm:prSet phldrT="[Текст]" custT="1"/>
      <dgm:spPr/>
      <dgm:t>
        <a:bodyPr/>
        <a:lstStyle/>
        <a:p>
          <a:r>
            <a:rPr lang="en-US" sz="2400" dirty="0" smtClean="0"/>
            <a:t>Co - </a:t>
          </a:r>
          <a:r>
            <a:rPr lang="ru-RU" sz="2400" dirty="0" smtClean="0"/>
            <a:t>коллективность</a:t>
          </a:r>
          <a:endParaRPr lang="ru-RU" sz="2400" dirty="0"/>
        </a:p>
      </dgm:t>
    </dgm:pt>
    <dgm:pt modelId="{4CD8173D-2CE1-44EA-B7CE-6AE38B3B89F2}" type="parTrans" cxnId="{33EB1F04-8617-4341-BCC5-AAD4C2F87BA9}">
      <dgm:prSet/>
      <dgm:spPr/>
      <dgm:t>
        <a:bodyPr/>
        <a:lstStyle/>
        <a:p>
          <a:endParaRPr lang="ru-RU"/>
        </a:p>
      </dgm:t>
    </dgm:pt>
    <dgm:pt modelId="{F89E51F8-6F12-4033-B055-F93BB90A7228}" type="sibTrans" cxnId="{33EB1F04-8617-4341-BCC5-AAD4C2F87BA9}">
      <dgm:prSet/>
      <dgm:spPr/>
      <dgm:t>
        <a:bodyPr/>
        <a:lstStyle/>
        <a:p>
          <a:endParaRPr lang="ru-RU"/>
        </a:p>
      </dgm:t>
    </dgm:pt>
    <dgm:pt modelId="{0E24F353-840D-430C-9CC1-E488C2601473}">
      <dgm:prSet phldrT="[Текст]" custT="1"/>
      <dgm:spPr/>
      <dgm:t>
        <a:bodyPr/>
        <a:lstStyle/>
        <a:p>
          <a:r>
            <a:rPr lang="en-US" sz="2400" dirty="0" err="1" smtClean="0"/>
            <a:t>Rumpere</a:t>
          </a:r>
          <a:r>
            <a:rPr lang="en-US" sz="2400" dirty="0" smtClean="0"/>
            <a:t> – </a:t>
          </a:r>
          <a:r>
            <a:rPr lang="ru-RU" sz="2400" dirty="0" smtClean="0"/>
            <a:t>разрушать, ломать</a:t>
          </a:r>
          <a:endParaRPr lang="ru-RU" sz="2400" dirty="0"/>
        </a:p>
      </dgm:t>
    </dgm:pt>
    <dgm:pt modelId="{C2860D35-EADB-4A91-A9BC-5D3CB64F8414}" type="parTrans" cxnId="{14A90C89-C365-417B-B485-4DBF10FBEDD8}">
      <dgm:prSet/>
      <dgm:spPr/>
      <dgm:t>
        <a:bodyPr/>
        <a:lstStyle/>
        <a:p>
          <a:endParaRPr lang="ru-RU"/>
        </a:p>
      </dgm:t>
    </dgm:pt>
    <dgm:pt modelId="{E688DD99-11B7-46FC-ABCD-567CB7659D49}" type="sibTrans" cxnId="{14A90C89-C365-417B-B485-4DBF10FBEDD8}">
      <dgm:prSet/>
      <dgm:spPr/>
      <dgm:t>
        <a:bodyPr/>
        <a:lstStyle/>
        <a:p>
          <a:endParaRPr lang="ru-RU"/>
        </a:p>
      </dgm:t>
    </dgm:pt>
    <dgm:pt modelId="{D5565047-012F-41AB-B091-3F33DAF8F0A3}" type="pres">
      <dgm:prSet presAssocID="{81EE2E44-6D77-45DF-9619-735A3803DF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702D951-74BC-4AA6-9FE5-217C5C6BFDC4}" type="pres">
      <dgm:prSet presAssocID="{A5D8E15E-EF76-481C-95A4-71A492ED8F14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7EDE09F-5D09-40BA-9107-48A1B277EC41}" type="pres">
      <dgm:prSet presAssocID="{A5D8E15E-EF76-481C-95A4-71A492ED8F14}" presName="rootComposite1" presStyleCnt="0"/>
      <dgm:spPr/>
      <dgm:t>
        <a:bodyPr/>
        <a:lstStyle/>
        <a:p>
          <a:endParaRPr lang="ru-RU"/>
        </a:p>
      </dgm:t>
    </dgm:pt>
    <dgm:pt modelId="{97646F1A-B79F-4F16-9E64-72C7813072CA}" type="pres">
      <dgm:prSet presAssocID="{A5D8E15E-EF76-481C-95A4-71A492ED8F14}" presName="rootText1" presStyleLbl="node0" presStyleIdx="0" presStyleCnt="1" custScaleY="86651" custLinFactNeighborX="487" custLinFactNeighborY="-33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321DC2-8410-48A7-BB97-202F3223A3A4}" type="pres">
      <dgm:prSet presAssocID="{A5D8E15E-EF76-481C-95A4-71A492ED8F1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7930B12-59AA-4AA8-8B46-BF1526B9CA41}" type="pres">
      <dgm:prSet presAssocID="{A5D8E15E-EF76-481C-95A4-71A492ED8F14}" presName="hierChild2" presStyleCnt="0"/>
      <dgm:spPr/>
      <dgm:t>
        <a:bodyPr/>
        <a:lstStyle/>
        <a:p>
          <a:endParaRPr lang="ru-RU"/>
        </a:p>
      </dgm:t>
    </dgm:pt>
    <dgm:pt modelId="{4129C71B-7345-4973-9808-3C95AF538D43}" type="pres">
      <dgm:prSet presAssocID="{4CD8173D-2CE1-44EA-B7CE-6AE38B3B89F2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89EE4D7-1FE3-47DC-9786-A0922AB0AB8E}" type="pres">
      <dgm:prSet presAssocID="{35CF7B01-D2F9-4CF1-8848-1792C156DA7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CCFB133-7178-4FC2-8FCE-86786701A45B}" type="pres">
      <dgm:prSet presAssocID="{35CF7B01-D2F9-4CF1-8848-1792C156DA70}" presName="rootComposite" presStyleCnt="0"/>
      <dgm:spPr/>
      <dgm:t>
        <a:bodyPr/>
        <a:lstStyle/>
        <a:p>
          <a:endParaRPr lang="ru-RU"/>
        </a:p>
      </dgm:t>
    </dgm:pt>
    <dgm:pt modelId="{1BCE7FC0-C34E-4894-80DA-2463BFDCE8F0}" type="pres">
      <dgm:prSet presAssocID="{35CF7B01-D2F9-4CF1-8848-1792C156DA70}" presName="rootText" presStyleLbl="node2" presStyleIdx="0" presStyleCnt="2" custScaleY="78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CB4C50-FF20-4D9A-9397-2B9C516DF03E}" type="pres">
      <dgm:prSet presAssocID="{35CF7B01-D2F9-4CF1-8848-1792C156DA70}" presName="rootConnector" presStyleLbl="node2" presStyleIdx="0" presStyleCnt="2"/>
      <dgm:spPr/>
      <dgm:t>
        <a:bodyPr/>
        <a:lstStyle/>
        <a:p>
          <a:endParaRPr lang="ru-RU"/>
        </a:p>
      </dgm:t>
    </dgm:pt>
    <dgm:pt modelId="{93A1CBA6-813B-4D63-BA40-719570B4969C}" type="pres">
      <dgm:prSet presAssocID="{35CF7B01-D2F9-4CF1-8848-1792C156DA70}" presName="hierChild4" presStyleCnt="0"/>
      <dgm:spPr/>
      <dgm:t>
        <a:bodyPr/>
        <a:lstStyle/>
        <a:p>
          <a:endParaRPr lang="ru-RU"/>
        </a:p>
      </dgm:t>
    </dgm:pt>
    <dgm:pt modelId="{1733DEDA-260C-4D7C-B2F4-837318F0F411}" type="pres">
      <dgm:prSet presAssocID="{35CF7B01-D2F9-4CF1-8848-1792C156DA70}" presName="hierChild5" presStyleCnt="0"/>
      <dgm:spPr/>
      <dgm:t>
        <a:bodyPr/>
        <a:lstStyle/>
        <a:p>
          <a:endParaRPr lang="ru-RU"/>
        </a:p>
      </dgm:t>
    </dgm:pt>
    <dgm:pt modelId="{F6D3FB83-042E-4C33-BE16-D944EC0C0518}" type="pres">
      <dgm:prSet presAssocID="{C2860D35-EADB-4A91-A9BC-5D3CB64F841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C7338577-BECE-4DDC-AB7B-FEFEEB2BE559}" type="pres">
      <dgm:prSet presAssocID="{0E24F353-840D-430C-9CC1-E488C260147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C90A9DA-3CDD-4D79-AAE8-3F6E2FDDECE0}" type="pres">
      <dgm:prSet presAssocID="{0E24F353-840D-430C-9CC1-E488C2601473}" presName="rootComposite" presStyleCnt="0"/>
      <dgm:spPr/>
      <dgm:t>
        <a:bodyPr/>
        <a:lstStyle/>
        <a:p>
          <a:endParaRPr lang="ru-RU"/>
        </a:p>
      </dgm:t>
    </dgm:pt>
    <dgm:pt modelId="{326115F2-BAE4-42D9-B420-C5C79F3FE609}" type="pres">
      <dgm:prSet presAssocID="{0E24F353-840D-430C-9CC1-E488C2601473}" presName="rootText" presStyleLbl="node2" presStyleIdx="1" presStyleCnt="2" custScaleY="78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EB8BE0-EB35-4E8C-AC72-672F23870AB5}" type="pres">
      <dgm:prSet presAssocID="{0E24F353-840D-430C-9CC1-E488C2601473}" presName="rootConnector" presStyleLbl="node2" presStyleIdx="1" presStyleCnt="2"/>
      <dgm:spPr/>
      <dgm:t>
        <a:bodyPr/>
        <a:lstStyle/>
        <a:p>
          <a:endParaRPr lang="ru-RU"/>
        </a:p>
      </dgm:t>
    </dgm:pt>
    <dgm:pt modelId="{559DF91B-B2DF-4AAF-AF40-EC191E450849}" type="pres">
      <dgm:prSet presAssocID="{0E24F353-840D-430C-9CC1-E488C2601473}" presName="hierChild4" presStyleCnt="0"/>
      <dgm:spPr/>
      <dgm:t>
        <a:bodyPr/>
        <a:lstStyle/>
        <a:p>
          <a:endParaRPr lang="ru-RU"/>
        </a:p>
      </dgm:t>
    </dgm:pt>
    <dgm:pt modelId="{51C79D5C-4037-4556-A0A9-DDAC5521A787}" type="pres">
      <dgm:prSet presAssocID="{0E24F353-840D-430C-9CC1-E488C2601473}" presName="hierChild5" presStyleCnt="0"/>
      <dgm:spPr/>
      <dgm:t>
        <a:bodyPr/>
        <a:lstStyle/>
        <a:p>
          <a:endParaRPr lang="ru-RU"/>
        </a:p>
      </dgm:t>
    </dgm:pt>
    <dgm:pt modelId="{CB646DC2-DFFC-4A6B-897F-56872E7D9A17}" type="pres">
      <dgm:prSet presAssocID="{A5D8E15E-EF76-481C-95A4-71A492ED8F14}" presName="hierChild3" presStyleCnt="0"/>
      <dgm:spPr/>
      <dgm:t>
        <a:bodyPr/>
        <a:lstStyle/>
        <a:p>
          <a:endParaRPr lang="ru-RU"/>
        </a:p>
      </dgm:t>
    </dgm:pt>
  </dgm:ptLst>
  <dgm:cxnLst>
    <dgm:cxn modelId="{33EB1F04-8617-4341-BCC5-AAD4C2F87BA9}" srcId="{A5D8E15E-EF76-481C-95A4-71A492ED8F14}" destId="{35CF7B01-D2F9-4CF1-8848-1792C156DA70}" srcOrd="0" destOrd="0" parTransId="{4CD8173D-2CE1-44EA-B7CE-6AE38B3B89F2}" sibTransId="{F89E51F8-6F12-4033-B055-F93BB90A7228}"/>
    <dgm:cxn modelId="{8D46AB4C-7C0A-44B0-A15B-7F29E9AE3832}" type="presOf" srcId="{4CD8173D-2CE1-44EA-B7CE-6AE38B3B89F2}" destId="{4129C71B-7345-4973-9808-3C95AF538D43}" srcOrd="0" destOrd="0" presId="urn:microsoft.com/office/officeart/2005/8/layout/orgChart1"/>
    <dgm:cxn modelId="{F5C13896-177D-4D8E-960D-A769F8505734}" srcId="{81EE2E44-6D77-45DF-9619-735A3803DF28}" destId="{A5D8E15E-EF76-481C-95A4-71A492ED8F14}" srcOrd="0" destOrd="0" parTransId="{51EAF0F5-4149-4F0E-9465-98071D1E5869}" sibTransId="{41111569-033A-4D5F-96A0-867C602D20DD}"/>
    <dgm:cxn modelId="{C7E446E9-C96C-4377-B76C-E79974A76917}" type="presOf" srcId="{0E24F353-840D-430C-9CC1-E488C2601473}" destId="{F0EB8BE0-EB35-4E8C-AC72-672F23870AB5}" srcOrd="1" destOrd="0" presId="urn:microsoft.com/office/officeart/2005/8/layout/orgChart1"/>
    <dgm:cxn modelId="{E6B7E147-2D42-489C-836C-D9040B5B767C}" type="presOf" srcId="{81EE2E44-6D77-45DF-9619-735A3803DF28}" destId="{D5565047-012F-41AB-B091-3F33DAF8F0A3}" srcOrd="0" destOrd="0" presId="urn:microsoft.com/office/officeart/2005/8/layout/orgChart1"/>
    <dgm:cxn modelId="{CD78B5A4-E54F-4E55-A256-AAF472C4D151}" type="presOf" srcId="{35CF7B01-D2F9-4CF1-8848-1792C156DA70}" destId="{36CB4C50-FF20-4D9A-9397-2B9C516DF03E}" srcOrd="1" destOrd="0" presId="urn:microsoft.com/office/officeart/2005/8/layout/orgChart1"/>
    <dgm:cxn modelId="{15FC2C05-6B05-4B76-89A5-14BEA5F2BFB4}" type="presOf" srcId="{35CF7B01-D2F9-4CF1-8848-1792C156DA70}" destId="{1BCE7FC0-C34E-4894-80DA-2463BFDCE8F0}" srcOrd="0" destOrd="0" presId="urn:microsoft.com/office/officeart/2005/8/layout/orgChart1"/>
    <dgm:cxn modelId="{14A90C89-C365-417B-B485-4DBF10FBEDD8}" srcId="{A5D8E15E-EF76-481C-95A4-71A492ED8F14}" destId="{0E24F353-840D-430C-9CC1-E488C2601473}" srcOrd="1" destOrd="0" parTransId="{C2860D35-EADB-4A91-A9BC-5D3CB64F8414}" sibTransId="{E688DD99-11B7-46FC-ABCD-567CB7659D49}"/>
    <dgm:cxn modelId="{50F89919-CC43-4042-BB64-A743A35B95ED}" type="presOf" srcId="{A5D8E15E-EF76-481C-95A4-71A492ED8F14}" destId="{97646F1A-B79F-4F16-9E64-72C7813072CA}" srcOrd="0" destOrd="0" presId="urn:microsoft.com/office/officeart/2005/8/layout/orgChart1"/>
    <dgm:cxn modelId="{DF19D425-84EB-430B-8F89-0D60192F67E2}" type="presOf" srcId="{C2860D35-EADB-4A91-A9BC-5D3CB64F8414}" destId="{F6D3FB83-042E-4C33-BE16-D944EC0C0518}" srcOrd="0" destOrd="0" presId="urn:microsoft.com/office/officeart/2005/8/layout/orgChart1"/>
    <dgm:cxn modelId="{2174DABA-250F-40EC-8AA5-21CE0DF93B86}" type="presOf" srcId="{A5D8E15E-EF76-481C-95A4-71A492ED8F14}" destId="{E1321DC2-8410-48A7-BB97-202F3223A3A4}" srcOrd="1" destOrd="0" presId="urn:microsoft.com/office/officeart/2005/8/layout/orgChart1"/>
    <dgm:cxn modelId="{E95A69A2-DEEF-4159-AF67-76F2ABAE94A6}" type="presOf" srcId="{0E24F353-840D-430C-9CC1-E488C2601473}" destId="{326115F2-BAE4-42D9-B420-C5C79F3FE609}" srcOrd="0" destOrd="0" presId="urn:microsoft.com/office/officeart/2005/8/layout/orgChart1"/>
    <dgm:cxn modelId="{D01E7CDF-C61C-48FE-97A4-E5A4C3B807A2}" type="presParOf" srcId="{D5565047-012F-41AB-B091-3F33DAF8F0A3}" destId="{B702D951-74BC-4AA6-9FE5-217C5C6BFDC4}" srcOrd="0" destOrd="0" presId="urn:microsoft.com/office/officeart/2005/8/layout/orgChart1"/>
    <dgm:cxn modelId="{7A54E5C4-1918-4C46-81ED-E9550BFFECCC}" type="presParOf" srcId="{B702D951-74BC-4AA6-9FE5-217C5C6BFDC4}" destId="{27EDE09F-5D09-40BA-9107-48A1B277EC41}" srcOrd="0" destOrd="0" presId="urn:microsoft.com/office/officeart/2005/8/layout/orgChart1"/>
    <dgm:cxn modelId="{91CEEBBF-9A2A-4597-BBCD-A0E9B291738B}" type="presParOf" srcId="{27EDE09F-5D09-40BA-9107-48A1B277EC41}" destId="{97646F1A-B79F-4F16-9E64-72C7813072CA}" srcOrd="0" destOrd="0" presId="urn:microsoft.com/office/officeart/2005/8/layout/orgChart1"/>
    <dgm:cxn modelId="{F1691B57-5256-4134-B474-D39C7149A886}" type="presParOf" srcId="{27EDE09F-5D09-40BA-9107-48A1B277EC41}" destId="{E1321DC2-8410-48A7-BB97-202F3223A3A4}" srcOrd="1" destOrd="0" presId="urn:microsoft.com/office/officeart/2005/8/layout/orgChart1"/>
    <dgm:cxn modelId="{22BE0AC1-C0E4-4B61-BFB7-2EC1A6C83B70}" type="presParOf" srcId="{B702D951-74BC-4AA6-9FE5-217C5C6BFDC4}" destId="{37930B12-59AA-4AA8-8B46-BF1526B9CA41}" srcOrd="1" destOrd="0" presId="urn:microsoft.com/office/officeart/2005/8/layout/orgChart1"/>
    <dgm:cxn modelId="{6C5FF96D-754F-42F0-A2CF-632AAAF6CF32}" type="presParOf" srcId="{37930B12-59AA-4AA8-8B46-BF1526B9CA41}" destId="{4129C71B-7345-4973-9808-3C95AF538D43}" srcOrd="0" destOrd="0" presId="urn:microsoft.com/office/officeart/2005/8/layout/orgChart1"/>
    <dgm:cxn modelId="{E86D935F-FC06-47F4-86D1-7C1165E8DF37}" type="presParOf" srcId="{37930B12-59AA-4AA8-8B46-BF1526B9CA41}" destId="{B89EE4D7-1FE3-47DC-9786-A0922AB0AB8E}" srcOrd="1" destOrd="0" presId="urn:microsoft.com/office/officeart/2005/8/layout/orgChart1"/>
    <dgm:cxn modelId="{9E3402AE-17A1-4E29-BFF9-8E69263A9EF2}" type="presParOf" srcId="{B89EE4D7-1FE3-47DC-9786-A0922AB0AB8E}" destId="{2CCFB133-7178-4FC2-8FCE-86786701A45B}" srcOrd="0" destOrd="0" presId="urn:microsoft.com/office/officeart/2005/8/layout/orgChart1"/>
    <dgm:cxn modelId="{9DB73D62-0C48-44B0-917E-4776123DFE72}" type="presParOf" srcId="{2CCFB133-7178-4FC2-8FCE-86786701A45B}" destId="{1BCE7FC0-C34E-4894-80DA-2463BFDCE8F0}" srcOrd="0" destOrd="0" presId="urn:microsoft.com/office/officeart/2005/8/layout/orgChart1"/>
    <dgm:cxn modelId="{C910276D-1C2F-4824-B672-D533FB072D09}" type="presParOf" srcId="{2CCFB133-7178-4FC2-8FCE-86786701A45B}" destId="{36CB4C50-FF20-4D9A-9397-2B9C516DF03E}" srcOrd="1" destOrd="0" presId="urn:microsoft.com/office/officeart/2005/8/layout/orgChart1"/>
    <dgm:cxn modelId="{522993D7-2BD9-4F5F-AC28-92630C8DB87F}" type="presParOf" srcId="{B89EE4D7-1FE3-47DC-9786-A0922AB0AB8E}" destId="{93A1CBA6-813B-4D63-BA40-719570B4969C}" srcOrd="1" destOrd="0" presId="urn:microsoft.com/office/officeart/2005/8/layout/orgChart1"/>
    <dgm:cxn modelId="{BF95309B-4864-4CDB-A693-585F31E1C7FE}" type="presParOf" srcId="{B89EE4D7-1FE3-47DC-9786-A0922AB0AB8E}" destId="{1733DEDA-260C-4D7C-B2F4-837318F0F411}" srcOrd="2" destOrd="0" presId="urn:microsoft.com/office/officeart/2005/8/layout/orgChart1"/>
    <dgm:cxn modelId="{DC0E6622-2AC2-4782-BDB6-9C19AF91B804}" type="presParOf" srcId="{37930B12-59AA-4AA8-8B46-BF1526B9CA41}" destId="{F6D3FB83-042E-4C33-BE16-D944EC0C0518}" srcOrd="2" destOrd="0" presId="urn:microsoft.com/office/officeart/2005/8/layout/orgChart1"/>
    <dgm:cxn modelId="{18D3E8E0-D66A-47E1-9417-E4CC3981D898}" type="presParOf" srcId="{37930B12-59AA-4AA8-8B46-BF1526B9CA41}" destId="{C7338577-BECE-4DDC-AB7B-FEFEEB2BE559}" srcOrd="3" destOrd="0" presId="urn:microsoft.com/office/officeart/2005/8/layout/orgChart1"/>
    <dgm:cxn modelId="{826BB6E1-4C1B-4F74-92C4-DF3CC8335B0A}" type="presParOf" srcId="{C7338577-BECE-4DDC-AB7B-FEFEEB2BE559}" destId="{FC90A9DA-3CDD-4D79-AAE8-3F6E2FDDECE0}" srcOrd="0" destOrd="0" presId="urn:microsoft.com/office/officeart/2005/8/layout/orgChart1"/>
    <dgm:cxn modelId="{DCBFF6E9-BEC2-4CE6-993D-573E85CC4F69}" type="presParOf" srcId="{FC90A9DA-3CDD-4D79-AAE8-3F6E2FDDECE0}" destId="{326115F2-BAE4-42D9-B420-C5C79F3FE609}" srcOrd="0" destOrd="0" presId="urn:microsoft.com/office/officeart/2005/8/layout/orgChart1"/>
    <dgm:cxn modelId="{4955A2A6-3D81-4717-A459-64B627088F55}" type="presParOf" srcId="{FC90A9DA-3CDD-4D79-AAE8-3F6E2FDDECE0}" destId="{F0EB8BE0-EB35-4E8C-AC72-672F23870AB5}" srcOrd="1" destOrd="0" presId="urn:microsoft.com/office/officeart/2005/8/layout/orgChart1"/>
    <dgm:cxn modelId="{587CEBD8-1230-4B09-80A2-40F1E3AAF1F8}" type="presParOf" srcId="{C7338577-BECE-4DDC-AB7B-FEFEEB2BE559}" destId="{559DF91B-B2DF-4AAF-AF40-EC191E450849}" srcOrd="1" destOrd="0" presId="urn:microsoft.com/office/officeart/2005/8/layout/orgChart1"/>
    <dgm:cxn modelId="{2487FDD4-CDC1-4916-B7BE-6163B4B1ABEC}" type="presParOf" srcId="{C7338577-BECE-4DDC-AB7B-FEFEEB2BE559}" destId="{51C79D5C-4037-4556-A0A9-DDAC5521A787}" srcOrd="2" destOrd="0" presId="urn:microsoft.com/office/officeart/2005/8/layout/orgChart1"/>
    <dgm:cxn modelId="{5F6DD2FB-12A3-4D03-BA64-EBC76F852D5A}" type="presParOf" srcId="{B702D951-74BC-4AA6-9FE5-217C5C6BFDC4}" destId="{CB646DC2-DFFC-4A6B-897F-56872E7D9A1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74E88-0E76-4D08-91A0-503F4D19FCC4}">
      <dsp:nvSpPr>
        <dsp:cNvPr id="0" name=""/>
        <dsp:cNvSpPr/>
      </dsp:nvSpPr>
      <dsp:spPr>
        <a:xfrm>
          <a:off x="930323" y="341116"/>
          <a:ext cx="3198715" cy="3662587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265E77-19CB-4639-9179-6266E4F28CD4}">
      <dsp:nvSpPr>
        <dsp:cNvPr id="0" name=""/>
        <dsp:cNvSpPr/>
      </dsp:nvSpPr>
      <dsp:spPr>
        <a:xfrm>
          <a:off x="858914" y="501643"/>
          <a:ext cx="3341533" cy="3341533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D7AD98-AD30-454A-9CA5-06094579A645}">
      <dsp:nvSpPr>
        <dsp:cNvPr id="0" name=""/>
        <dsp:cNvSpPr/>
      </dsp:nvSpPr>
      <dsp:spPr>
        <a:xfrm>
          <a:off x="858914" y="501643"/>
          <a:ext cx="3341533" cy="3341533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B8BF78-5460-4624-9AD0-633518BE4E79}">
      <dsp:nvSpPr>
        <dsp:cNvPr id="0" name=""/>
        <dsp:cNvSpPr/>
      </dsp:nvSpPr>
      <dsp:spPr>
        <a:xfrm>
          <a:off x="858914" y="501643"/>
          <a:ext cx="3341533" cy="3341533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6CAC2E-3B85-4287-BCBC-948A5077D266}">
      <dsp:nvSpPr>
        <dsp:cNvPr id="0" name=""/>
        <dsp:cNvSpPr/>
      </dsp:nvSpPr>
      <dsp:spPr>
        <a:xfrm>
          <a:off x="936004" y="434178"/>
          <a:ext cx="3341533" cy="3341533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68F9CA-1810-4F8C-A13B-C8A38495B641}">
      <dsp:nvSpPr>
        <dsp:cNvPr id="0" name=""/>
        <dsp:cNvSpPr/>
      </dsp:nvSpPr>
      <dsp:spPr>
        <a:xfrm>
          <a:off x="1760154" y="1402883"/>
          <a:ext cx="1539054" cy="15390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Коррупция</a:t>
          </a:r>
          <a:endParaRPr lang="ru-RU" sz="1600" kern="1200" dirty="0"/>
        </a:p>
      </dsp:txBody>
      <dsp:txXfrm>
        <a:off x="1985543" y="1628272"/>
        <a:ext cx="1088276" cy="1088276"/>
      </dsp:txXfrm>
    </dsp:sp>
    <dsp:sp modelId="{E2EE8FF6-6387-4A3A-AE6B-36F653850E4E}">
      <dsp:nvSpPr>
        <dsp:cNvPr id="0" name=""/>
        <dsp:cNvSpPr/>
      </dsp:nvSpPr>
      <dsp:spPr>
        <a:xfrm>
          <a:off x="1991012" y="1758"/>
          <a:ext cx="1077337" cy="10773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упадок</a:t>
          </a:r>
          <a:endParaRPr lang="ru-RU" sz="1600" kern="1200" dirty="0"/>
        </a:p>
      </dsp:txBody>
      <dsp:txXfrm>
        <a:off x="2148784" y="159530"/>
        <a:ext cx="761793" cy="761793"/>
      </dsp:txXfrm>
    </dsp:sp>
    <dsp:sp modelId="{0749F6D7-B9A9-4DE6-9757-C655FAA9CE18}">
      <dsp:nvSpPr>
        <dsp:cNvPr id="0" name=""/>
        <dsp:cNvSpPr/>
      </dsp:nvSpPr>
      <dsp:spPr>
        <a:xfrm>
          <a:off x="3543119" y="1129430"/>
          <a:ext cx="1077337" cy="10773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совращение</a:t>
          </a:r>
          <a:endParaRPr lang="ru-RU" sz="1600" kern="1200" dirty="0"/>
        </a:p>
      </dsp:txBody>
      <dsp:txXfrm>
        <a:off x="3700891" y="1287202"/>
        <a:ext cx="761793" cy="761793"/>
      </dsp:txXfrm>
    </dsp:sp>
    <dsp:sp modelId="{725639CB-8A50-47AF-8484-4EE57BFBA415}">
      <dsp:nvSpPr>
        <dsp:cNvPr id="0" name=""/>
        <dsp:cNvSpPr/>
      </dsp:nvSpPr>
      <dsp:spPr>
        <a:xfrm>
          <a:off x="2950267" y="2954042"/>
          <a:ext cx="1077337" cy="10773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подкуп</a:t>
          </a:r>
          <a:endParaRPr lang="ru-RU" sz="1600" kern="1200" dirty="0"/>
        </a:p>
      </dsp:txBody>
      <dsp:txXfrm>
        <a:off x="3108039" y="3111814"/>
        <a:ext cx="761793" cy="761793"/>
      </dsp:txXfrm>
    </dsp:sp>
    <dsp:sp modelId="{0D5E6345-C785-4575-B389-0C0F87209C15}">
      <dsp:nvSpPr>
        <dsp:cNvPr id="0" name=""/>
        <dsp:cNvSpPr/>
      </dsp:nvSpPr>
      <dsp:spPr>
        <a:xfrm>
          <a:off x="1031757" y="2954042"/>
          <a:ext cx="1077337" cy="10773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обольщение</a:t>
          </a:r>
          <a:endParaRPr lang="ru-RU" sz="1600" kern="1200" dirty="0"/>
        </a:p>
      </dsp:txBody>
      <dsp:txXfrm>
        <a:off x="1189529" y="3111814"/>
        <a:ext cx="761793" cy="761793"/>
      </dsp:txXfrm>
    </dsp:sp>
    <dsp:sp modelId="{1A41C1C0-1921-4375-A662-B66FC8FEC1AD}">
      <dsp:nvSpPr>
        <dsp:cNvPr id="0" name=""/>
        <dsp:cNvSpPr/>
      </dsp:nvSpPr>
      <dsp:spPr>
        <a:xfrm>
          <a:off x="438905" y="1129430"/>
          <a:ext cx="1077337" cy="10773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порча</a:t>
          </a:r>
          <a:endParaRPr lang="ru-RU" sz="1600" kern="1200" dirty="0"/>
        </a:p>
      </dsp:txBody>
      <dsp:txXfrm>
        <a:off x="596677" y="1287202"/>
        <a:ext cx="761793" cy="761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3FB83-042E-4C33-BE16-D944EC0C0518}">
      <dsp:nvSpPr>
        <dsp:cNvPr id="0" name=""/>
        <dsp:cNvSpPr/>
      </dsp:nvSpPr>
      <dsp:spPr>
        <a:xfrm>
          <a:off x="2648880" y="1114527"/>
          <a:ext cx="1431617" cy="895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625"/>
              </a:lnTo>
              <a:lnTo>
                <a:pt x="1431617" y="644625"/>
              </a:lnTo>
              <a:lnTo>
                <a:pt x="1431617" y="8951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9C71B-7345-4973-9808-3C95AF538D43}">
      <dsp:nvSpPr>
        <dsp:cNvPr id="0" name=""/>
        <dsp:cNvSpPr/>
      </dsp:nvSpPr>
      <dsp:spPr>
        <a:xfrm>
          <a:off x="1194028" y="1114527"/>
          <a:ext cx="1454852" cy="895104"/>
        </a:xfrm>
        <a:custGeom>
          <a:avLst/>
          <a:gdLst/>
          <a:ahLst/>
          <a:cxnLst/>
          <a:rect l="0" t="0" r="0" b="0"/>
          <a:pathLst>
            <a:path>
              <a:moveTo>
                <a:pt x="1454852" y="0"/>
              </a:moveTo>
              <a:lnTo>
                <a:pt x="1454852" y="644625"/>
              </a:lnTo>
              <a:lnTo>
                <a:pt x="0" y="644625"/>
              </a:lnTo>
              <a:lnTo>
                <a:pt x="0" y="8951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46F1A-B79F-4F16-9E64-72C7813072CA}">
      <dsp:nvSpPr>
        <dsp:cNvPr id="0" name=""/>
        <dsp:cNvSpPr/>
      </dsp:nvSpPr>
      <dsp:spPr>
        <a:xfrm>
          <a:off x="1456124" y="80991"/>
          <a:ext cx="2385513" cy="10335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corumper</a:t>
          </a:r>
          <a:endParaRPr lang="ru-RU" sz="2400" kern="1200" dirty="0"/>
        </a:p>
      </dsp:txBody>
      <dsp:txXfrm>
        <a:off x="1456124" y="80991"/>
        <a:ext cx="2385513" cy="1033535"/>
      </dsp:txXfrm>
    </dsp:sp>
    <dsp:sp modelId="{1BCE7FC0-C34E-4894-80DA-2463BFDCE8F0}">
      <dsp:nvSpPr>
        <dsp:cNvPr id="0" name=""/>
        <dsp:cNvSpPr/>
      </dsp:nvSpPr>
      <dsp:spPr>
        <a:xfrm>
          <a:off x="1271" y="2009631"/>
          <a:ext cx="2385513" cy="931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 - </a:t>
          </a:r>
          <a:r>
            <a:rPr lang="ru-RU" sz="2400" kern="1200" dirty="0" smtClean="0"/>
            <a:t>коллективность</a:t>
          </a:r>
          <a:endParaRPr lang="ru-RU" sz="2400" kern="1200" dirty="0"/>
        </a:p>
      </dsp:txBody>
      <dsp:txXfrm>
        <a:off x="1271" y="2009631"/>
        <a:ext cx="2385513" cy="931220"/>
      </dsp:txXfrm>
    </dsp:sp>
    <dsp:sp modelId="{326115F2-BAE4-42D9-B420-C5C79F3FE609}">
      <dsp:nvSpPr>
        <dsp:cNvPr id="0" name=""/>
        <dsp:cNvSpPr/>
      </dsp:nvSpPr>
      <dsp:spPr>
        <a:xfrm>
          <a:off x="2887742" y="2009631"/>
          <a:ext cx="2385513" cy="931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Rumpere</a:t>
          </a:r>
          <a:r>
            <a:rPr lang="en-US" sz="2400" kern="1200" dirty="0" smtClean="0"/>
            <a:t> – </a:t>
          </a:r>
          <a:r>
            <a:rPr lang="ru-RU" sz="2400" kern="1200" dirty="0" smtClean="0"/>
            <a:t>разрушать, ломать</a:t>
          </a:r>
          <a:endParaRPr lang="ru-RU" sz="2400" kern="1200" dirty="0"/>
        </a:p>
      </dsp:txBody>
      <dsp:txXfrm>
        <a:off x="2887742" y="2009631"/>
        <a:ext cx="2385513" cy="931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5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91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634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4665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799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13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102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1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62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8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7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48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02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1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65546A3-9967-44B8-8A6E-D94AE3A5165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64C8E91-6E1D-43CB-9C78-0EE5A3C1D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17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13" y="364273"/>
            <a:ext cx="10353762" cy="683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Понятие коррупции: лингвистический аспект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914400" y="1731963"/>
          <a:ext cx="5059363" cy="405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088566" y="2865863"/>
          <a:ext cx="5274527" cy="341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02363" y="1451880"/>
            <a:ext cx="4904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Коррупция от лат. «</a:t>
            </a:r>
            <a:r>
              <a:rPr lang="en-US" sz="2400" dirty="0" err="1" smtClean="0"/>
              <a:t>corumper</a:t>
            </a:r>
            <a:r>
              <a:rPr lang="ru-RU" sz="2400" dirty="0" smtClean="0"/>
              <a:t>»</a:t>
            </a:r>
            <a:r>
              <a:rPr lang="en-US" sz="2400" dirty="0" smtClean="0"/>
              <a:t> -</a:t>
            </a:r>
            <a:r>
              <a:rPr lang="ru-RU" sz="2400" dirty="0" smtClean="0"/>
              <a:t> действие с участием нескольких субъектов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75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анец">
  <a:themeElements>
    <a:clrScheme name="Сланец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Сланец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ане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TM04033929[[fn=Сланец]]</Template>
  <TotalTime>0</TotalTime>
  <Words>33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Calisto MT</vt:lpstr>
      <vt:lpstr>Trebuchet MS</vt:lpstr>
      <vt:lpstr>Wingdings 2</vt:lpstr>
      <vt:lpstr>Сланец</vt:lpstr>
      <vt:lpstr>Понятие коррупции: лингвистический аспект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коррупции: лингвистический аспект</dc:title>
  <dc:creator>Nikita</dc:creator>
  <cp:lastModifiedBy>Nikita</cp:lastModifiedBy>
  <cp:revision>1</cp:revision>
  <dcterms:created xsi:type="dcterms:W3CDTF">2023-04-19T15:31:14Z</dcterms:created>
  <dcterms:modified xsi:type="dcterms:W3CDTF">2023-04-19T15:32:04Z</dcterms:modified>
</cp:coreProperties>
</file>