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06" userDrawn="1">
          <p15:clr>
            <a:srgbClr val="A4A3A4"/>
          </p15:clr>
        </p15:guide>
        <p15:guide id="4" pos="7174" userDrawn="1">
          <p15:clr>
            <a:srgbClr val="A4A3A4"/>
          </p15:clr>
        </p15:guide>
        <p15:guide id="8" orient="horz" pos="1706" userDrawn="1">
          <p15:clr>
            <a:srgbClr val="A4A3A4"/>
          </p15:clr>
        </p15:guide>
        <p15:guide id="9" orient="horz" pos="32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A2D"/>
    <a:srgbClr val="CD372B"/>
    <a:srgbClr val="CD362A"/>
    <a:srgbClr val="FE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>
        <p:guide pos="3840"/>
        <p:guide pos="506"/>
        <p:guide pos="7174"/>
        <p:guide orient="horz" pos="1706"/>
        <p:guide orient="horz" pos="3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Носырева" userId="9a2ee7ed0fd0d46b" providerId="LiveId" clId="{072FB384-D0A4-404A-8880-18B455CFA031}"/>
    <pc:docChg chg="modSld">
      <pc:chgData name="Мария Носырева" userId="9a2ee7ed0fd0d46b" providerId="LiveId" clId="{072FB384-D0A4-404A-8880-18B455CFA031}" dt="2023-08-17T08:55:09.412" v="14" actId="1076"/>
      <pc:docMkLst>
        <pc:docMk/>
      </pc:docMkLst>
      <pc:sldChg chg="delSp modSp mod">
        <pc:chgData name="Мария Носырева" userId="9a2ee7ed0fd0d46b" providerId="LiveId" clId="{072FB384-D0A4-404A-8880-18B455CFA031}" dt="2023-08-17T08:52:09.340" v="9" actId="1076"/>
        <pc:sldMkLst>
          <pc:docMk/>
          <pc:sldMk cId="2622781413" sldId="260"/>
        </pc:sldMkLst>
        <pc:spChg chg="mod">
          <ac:chgData name="Мария Носырева" userId="9a2ee7ed0fd0d46b" providerId="LiveId" clId="{072FB384-D0A4-404A-8880-18B455CFA031}" dt="2023-08-17T08:52:09.340" v="9" actId="1076"/>
          <ac:spMkLst>
            <pc:docMk/>
            <pc:sldMk cId="2622781413" sldId="260"/>
            <ac:spMk id="10" creationId="{90A57921-8BB8-4BFF-85F3-C32973E47031}"/>
          </ac:spMkLst>
        </pc:spChg>
        <pc:spChg chg="del mod">
          <ac:chgData name="Мария Носырева" userId="9a2ee7ed0fd0d46b" providerId="LiveId" clId="{072FB384-D0A4-404A-8880-18B455CFA031}" dt="2023-08-17T08:50:56.901" v="3"/>
          <ac:spMkLst>
            <pc:docMk/>
            <pc:sldMk cId="2622781413" sldId="260"/>
            <ac:spMk id="12" creationId="{C343DDAD-0784-4CEA-A200-E11E19ECAEFD}"/>
          </ac:spMkLst>
        </pc:spChg>
        <pc:spChg chg="mod">
          <ac:chgData name="Мария Носырева" userId="9a2ee7ed0fd0d46b" providerId="LiveId" clId="{072FB384-D0A4-404A-8880-18B455CFA031}" dt="2023-08-17T08:52:00.938" v="8" actId="1076"/>
          <ac:spMkLst>
            <pc:docMk/>
            <pc:sldMk cId="2622781413" sldId="260"/>
            <ac:spMk id="14" creationId="{BC637DD9-1177-49CE-B679-967E9BE68EAE}"/>
          </ac:spMkLst>
        </pc:spChg>
        <pc:picChg chg="mod">
          <ac:chgData name="Мария Носырева" userId="9a2ee7ed0fd0d46b" providerId="LiveId" clId="{072FB384-D0A4-404A-8880-18B455CFA031}" dt="2023-08-17T08:51:15.885" v="5" actId="1076"/>
          <ac:picMkLst>
            <pc:docMk/>
            <pc:sldMk cId="2622781413" sldId="260"/>
            <ac:picMk id="4098" creationId="{51B17754-595E-4A2F-B5A7-BA645AB31760}"/>
          </ac:picMkLst>
        </pc:picChg>
        <pc:picChg chg="del">
          <ac:chgData name="Мария Носырева" userId="9a2ee7ed0fd0d46b" providerId="LiveId" clId="{072FB384-D0A4-404A-8880-18B455CFA031}" dt="2023-08-17T08:50:56.895" v="1" actId="478"/>
          <ac:picMkLst>
            <pc:docMk/>
            <pc:sldMk cId="2622781413" sldId="260"/>
            <ac:picMk id="4100" creationId="{C5B34DA8-464D-4963-8C2D-911069E906EC}"/>
          </ac:picMkLst>
        </pc:picChg>
      </pc:sldChg>
      <pc:sldChg chg="addSp delSp modSp mod">
        <pc:chgData name="Мария Носырева" userId="9a2ee7ed0fd0d46b" providerId="LiveId" clId="{072FB384-D0A4-404A-8880-18B455CFA031}" dt="2023-08-17T08:55:09.412" v="14" actId="1076"/>
        <pc:sldMkLst>
          <pc:docMk/>
          <pc:sldMk cId="2180067548" sldId="261"/>
        </pc:sldMkLst>
        <pc:picChg chg="del">
          <ac:chgData name="Мария Носырева" userId="9a2ee7ed0fd0d46b" providerId="LiveId" clId="{072FB384-D0A4-404A-8880-18B455CFA031}" dt="2023-08-17T08:54:31.790" v="10" actId="478"/>
          <ac:picMkLst>
            <pc:docMk/>
            <pc:sldMk cId="2180067548" sldId="261"/>
            <ac:picMk id="2" creationId="{B94022A5-FA7F-4947-9B70-B57A699E41B4}"/>
          </ac:picMkLst>
        </pc:picChg>
        <pc:picChg chg="add mod">
          <ac:chgData name="Мария Носырева" userId="9a2ee7ed0fd0d46b" providerId="LiveId" clId="{072FB384-D0A4-404A-8880-18B455CFA031}" dt="2023-08-17T08:55:09.412" v="14" actId="1076"/>
          <ac:picMkLst>
            <pc:docMk/>
            <pc:sldMk cId="2180067548" sldId="261"/>
            <ac:picMk id="5" creationId="{E2A87C80-6DD2-4CE8-8050-F92051AEEABB}"/>
          </ac:picMkLst>
        </pc:picChg>
        <pc:picChg chg="mod">
          <ac:chgData name="Мария Носырева" userId="9a2ee7ed0fd0d46b" providerId="LiveId" clId="{072FB384-D0A4-404A-8880-18B455CFA031}" dt="2023-08-17T08:55:03.237" v="13" actId="166"/>
          <ac:picMkLst>
            <pc:docMk/>
            <pc:sldMk cId="2180067548" sldId="261"/>
            <ac:picMk id="5124" creationId="{6774E3CD-568E-48A6-BD3E-7CDD5D74052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8F6E6-F318-4416-81DC-7D9841113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8097F5-E849-47B5-BB8A-11840052D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829EBC-ED23-4C25-9539-679C11870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720E5-9987-4C05-9963-FDB76FC3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0290A1-4F11-4B2C-97EE-301C96F7D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5F757-BEAE-48E9-AC20-914FF062A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660B777-3458-4108-A137-8217900C9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AE3BC-895B-4495-8086-2189E071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4CC945-32E0-489C-BFB1-35B51E60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7A4ACB-111C-4A96-AF5D-9883AF00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6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5F13AE-191E-4EF0-AE97-BE2A52CF4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04FCEA-3511-4274-BDE7-EF9EDB119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9EC5F3-496D-4C94-ACD3-6D6A21FBC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ADBDF4-FC9D-41C4-ADF0-2DC830C3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1692EF-3C67-48B4-88B6-BBA1FE13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77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8C5A4-B413-485C-812E-D00D1CBB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485D4C-4E56-4D22-B6CF-155AB162E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859E9A-487A-475F-89FE-59BF3301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4E2C83-C540-4DC2-BEDC-86642CF3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2D1463-71A1-4B69-94BD-549EAEFA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42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E7DBC-8B45-458D-8417-2B70782A7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41D221-2F9A-4DCD-AE24-DDBBA1D0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F1DB43-AE34-4EE1-A0F5-4451B860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6E044-769D-4FD5-A76D-D8915306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1A25B1-D86B-483D-92D7-D498EB0A2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53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EEE6A-3406-4078-B87E-339159CA6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B9817E-06E7-40B4-B049-E0CD73150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066DB6-E022-4640-B402-56D38BB78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D201AC-F227-4AAD-A942-8C452D7A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E251DD-9B79-4273-A148-FC40396B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186B50-1EDC-4C06-87D0-345A5EB42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74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3A7A3-45E8-4990-8831-2F4B6DC6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5498D2-B702-4834-A46F-14E56F48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BA991E-A3B7-4195-A889-E35D9E345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00BA03-51B9-4C2B-9EB0-7D08AB623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F130503-2951-457A-8208-C8D79DD4A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68006D-0CCD-453A-92EE-2C0B0840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76FCF0-D8D4-4862-89D5-9777BE4D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1C2131-E704-49CB-BA6D-FBEB8216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7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523FD-BC46-4978-86AA-F1EEB2A8B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085F335-8740-4F83-9E1B-F3E1B0D3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055FD5F-22FF-429B-9665-2A9408A4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866292C-66A5-4833-AFC0-59DAC2A6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4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69B98C6-C294-4688-B934-C164182C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80373C-712A-48E3-A18B-7C246FD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CE4670-74AF-44AA-B28F-F69CAD6D4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0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17239-7C75-4F1C-8BC5-10E885EC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A7827D-5A0C-421A-AAB5-32AE721C5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2FC19A-8C03-4D58-B20C-3A8471D9E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623613-DF40-49B6-83EC-3F280202F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8E652D-94CB-471E-8861-27CEAC94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E29454-00B6-41F1-8E86-C5ACD805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4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EB362-FF97-48B9-A489-0587358CB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BF2FE1-EE69-4D79-AA16-D2E86F899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B46DB2-DE6A-43DC-808A-06913CC14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6F7003-83DC-4C45-AB2F-6059A7BA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2E6D5F-D803-41F7-AE81-B61CF034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B88830-70E9-47F7-B27C-E103B6FBC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4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A5A5A5"/>
            </a:gs>
            <a:gs pos="0">
              <a:schemeClr val="accent3">
                <a:lumMod val="67000"/>
              </a:schemeClr>
            </a:gs>
            <a:gs pos="55000">
              <a:schemeClr val="bg2">
                <a:lumMod val="75000"/>
                <a:alpha val="87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8E4DB-59AE-47F2-9E7A-D3918699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CCD37B-3F86-4325-8F10-172B4BF4E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EE02F6-4EE7-4F33-8561-C81DA7388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7008-FC21-4DAE-80D0-1FC5580B465B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D56E04-0ED9-4663-9FBA-2C3CD425B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945D42-72B5-4E82-A1E2-88C47D126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874E-5920-45D9-8748-D8E56A40F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3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072361C-A730-45D2-B0C0-48C615BDB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2700"/>
            <a:ext cx="177482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FCA564-5922-4AF6-9348-5BF4D3274934}"/>
              </a:ext>
            </a:extLst>
          </p:cNvPr>
          <p:cNvSpPr txBox="1"/>
          <p:nvPr/>
        </p:nvSpPr>
        <p:spPr>
          <a:xfrm>
            <a:off x="2060901" y="2267116"/>
            <a:ext cx="80701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Arial Black" panose="020B0A04020102020204" pitchFamily="34" charset="0"/>
              </a:rPr>
              <a:t>Правовой к</a:t>
            </a:r>
            <a:r>
              <a:rPr lang="ru-RU" sz="4000" i="0" dirty="0">
                <a:effectLst/>
                <a:latin typeface="Arial Black" panose="020B0A04020102020204" pitchFamily="34" charset="0"/>
              </a:rPr>
              <a:t>луб</a:t>
            </a:r>
            <a:r>
              <a:rPr lang="ru-RU" sz="4400" i="0" dirty="0">
                <a:effectLst/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ru-RU" sz="4800" i="0" dirty="0">
                <a:solidFill>
                  <a:srgbClr val="CD372B"/>
                </a:solidFill>
                <a:effectLst/>
                <a:latin typeface="Arial Black" panose="020B0A04020102020204" pitchFamily="34" charset="0"/>
              </a:rPr>
              <a:t>СТАРШЕКЛАССНИКОВ</a:t>
            </a:r>
            <a:endParaRPr lang="ru-RU" sz="3200" i="0" dirty="0">
              <a:effectLst/>
              <a:latin typeface="Arial Black" panose="020B0A040201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18FC8FB-DB92-4F7E-A4DB-7CC8F1DB6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82" y="3097396"/>
            <a:ext cx="5022235" cy="450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82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34FD395-9471-48C6-8684-BB54322630CD}"/>
              </a:ext>
            </a:extLst>
          </p:cNvPr>
          <p:cNvSpPr txBox="1"/>
          <p:nvPr/>
        </p:nvSpPr>
        <p:spPr>
          <a:xfrm>
            <a:off x="803275" y="236749"/>
            <a:ext cx="87143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latin typeface="Arial Black" panose="020B0A04020102020204" pitchFamily="34" charset="0"/>
              </a:rPr>
              <a:t>ПРАВОВОЙ КЛУБ </a:t>
            </a:r>
          </a:p>
          <a:p>
            <a:r>
              <a:rPr lang="ru-RU" sz="3000" dirty="0">
                <a:latin typeface="Arial Black" panose="020B0A04020102020204" pitchFamily="34" charset="0"/>
              </a:rPr>
              <a:t>СТАРШЕКЛАССНИКОВ</a:t>
            </a:r>
          </a:p>
          <a:p>
            <a:r>
              <a:rPr lang="ru-RU" sz="3600" dirty="0">
                <a:solidFill>
                  <a:srgbClr val="D23A2D"/>
                </a:solidFill>
                <a:latin typeface="Arial Black" panose="020B0A04020102020204" pitchFamily="34" charset="0"/>
              </a:rPr>
              <a:t>ЭТО</a:t>
            </a:r>
            <a:endParaRPr lang="ru-RU" sz="2800" dirty="0">
              <a:solidFill>
                <a:srgbClr val="D23A2D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619969-1F78-424E-856E-B670D70785EF}"/>
              </a:ext>
            </a:extLst>
          </p:cNvPr>
          <p:cNvSpPr txBox="1"/>
          <p:nvPr/>
        </p:nvSpPr>
        <p:spPr>
          <a:xfrm>
            <a:off x="224363" y="4224399"/>
            <a:ext cx="4184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объединение учащихся старшего звена общеобразовательных заведений города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9AFAF7-2A56-4C33-9312-90CC1C0306BE}"/>
              </a:ext>
            </a:extLst>
          </p:cNvPr>
          <p:cNvSpPr txBox="1"/>
          <p:nvPr/>
        </p:nvSpPr>
        <p:spPr>
          <a:xfrm>
            <a:off x="4408956" y="4224399"/>
            <a:ext cx="3586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возможность приобретения учащимися школы правовых знаний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BCA95A-E6B3-467F-982E-EABB8FA2B2EF}"/>
              </a:ext>
            </a:extLst>
          </p:cNvPr>
          <p:cNvSpPr txBox="1"/>
          <p:nvPr/>
        </p:nvSpPr>
        <p:spPr>
          <a:xfrm>
            <a:off x="8130466" y="4224399"/>
            <a:ext cx="3837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место коммуникации студентов и школьников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CBBCCAA-591E-4D87-9896-4CE1B23D4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450" y="2141122"/>
            <a:ext cx="1984954" cy="198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55A92DF-1F48-4580-B134-9CDBA5C3A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821" y="2137795"/>
            <a:ext cx="1938992" cy="1938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EF04D27E-34AE-4181-8A45-519FDADD2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398" y="2137795"/>
            <a:ext cx="1883305" cy="188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C70AB35-474F-46B9-8409-EC510C31B4F4}"/>
              </a:ext>
            </a:extLst>
          </p:cNvPr>
          <p:cNvGrpSpPr/>
          <p:nvPr/>
        </p:nvGrpSpPr>
        <p:grpSpPr>
          <a:xfrm>
            <a:off x="8316684" y="65316"/>
            <a:ext cx="3661597" cy="1496997"/>
            <a:chOff x="0" y="0"/>
            <a:chExt cx="3661597" cy="1496997"/>
          </a:xfrm>
        </p:grpSpPr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6FA01255-A404-44E3-AB80-C5C909845A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6997" cy="1496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151C33A-1ED5-49D1-92E8-146A736022F1}"/>
                </a:ext>
              </a:extLst>
            </p:cNvPr>
            <p:cNvSpPr txBox="1"/>
            <p:nvPr/>
          </p:nvSpPr>
          <p:spPr>
            <a:xfrm>
              <a:off x="1361936" y="331386"/>
              <a:ext cx="229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Black" panose="020B0A04020102020204" pitchFamily="34" charset="0"/>
                </a:rPr>
                <a:t>СТУДЕНЧЕСКОЕ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НАУЧНОЕ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ОБЩЕСТВО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82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34FD395-9471-48C6-8684-BB54322630CD}"/>
              </a:ext>
            </a:extLst>
          </p:cNvPr>
          <p:cNvSpPr txBox="1"/>
          <p:nvPr/>
        </p:nvSpPr>
        <p:spPr>
          <a:xfrm>
            <a:off x="701675" y="340649"/>
            <a:ext cx="77293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D23A2D"/>
                </a:solidFill>
                <a:latin typeface="Arial Black" panose="020B0A04020102020204" pitchFamily="34" charset="0"/>
              </a:rPr>
              <a:t>ЦЕЛЬ</a:t>
            </a:r>
            <a:endParaRPr lang="ru-RU" sz="3600" b="1" dirty="0">
              <a:latin typeface="Arial Black" panose="020B0A04020102020204" pitchFamily="34" charset="0"/>
            </a:endParaRPr>
          </a:p>
          <a:p>
            <a:r>
              <a:rPr lang="ru-RU" sz="3000" dirty="0">
                <a:latin typeface="Arial Black" panose="020B0A04020102020204" pitchFamily="34" charset="0"/>
              </a:rPr>
              <a:t>ПРАВОВОГО КЛУБА СТАРШЕКЛАССНИКОВ</a:t>
            </a:r>
            <a:endParaRPr lang="ru-RU" sz="3000" dirty="0">
              <a:solidFill>
                <a:srgbClr val="D23A2D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619969-1F78-424E-856E-B670D70785EF}"/>
              </a:ext>
            </a:extLst>
          </p:cNvPr>
          <p:cNvSpPr txBox="1"/>
          <p:nvPr/>
        </p:nvSpPr>
        <p:spPr>
          <a:xfrm>
            <a:off x="970424" y="2541099"/>
            <a:ext cx="55680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Arial Narrow" panose="020B0606020202030204" pitchFamily="34" charset="0"/>
              </a:rPr>
              <a:t>ликвидация правовой безграмотности </a:t>
            </a:r>
            <a:r>
              <a:rPr lang="ru-RU" sz="4400" dirty="0">
                <a:latin typeface="Arial Narrow" panose="020B0606020202030204" pitchFamily="34" charset="0"/>
              </a:rPr>
              <a:t>среди старшего звена общеобразовательных учреждений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40350EC-5B7F-4421-9FB8-206D7926DFA6}"/>
              </a:ext>
            </a:extLst>
          </p:cNvPr>
          <p:cNvGrpSpPr/>
          <p:nvPr/>
        </p:nvGrpSpPr>
        <p:grpSpPr>
          <a:xfrm>
            <a:off x="8316684" y="65316"/>
            <a:ext cx="3661597" cy="1496997"/>
            <a:chOff x="0" y="0"/>
            <a:chExt cx="3661597" cy="1496997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D2021D73-CE27-46C6-AECC-F118281331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6997" cy="1496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7690F1-E663-4489-9F60-45D7CDC4E930}"/>
                </a:ext>
              </a:extLst>
            </p:cNvPr>
            <p:cNvSpPr txBox="1"/>
            <p:nvPr/>
          </p:nvSpPr>
          <p:spPr>
            <a:xfrm>
              <a:off x="1361936" y="331386"/>
              <a:ext cx="229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Black" panose="020B0A04020102020204" pitchFamily="34" charset="0"/>
                </a:rPr>
                <a:t>СТУДЕНЧЕСКОЕ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НАУЧНОЕ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ОБЩЕСТВО</a:t>
              </a:r>
            </a:p>
          </p:txBody>
        </p: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617693FD-8097-4112-80E8-3379B8B96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158" y="2070784"/>
            <a:ext cx="4446567" cy="444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65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34FD395-9471-48C6-8684-BB54322630CD}"/>
              </a:ext>
            </a:extLst>
          </p:cNvPr>
          <p:cNvSpPr txBox="1"/>
          <p:nvPr/>
        </p:nvSpPr>
        <p:spPr>
          <a:xfrm>
            <a:off x="701675" y="340649"/>
            <a:ext cx="77293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D23A2D"/>
                </a:solidFill>
                <a:latin typeface="Arial Black" panose="020B0A04020102020204" pitchFamily="34" charset="0"/>
              </a:rPr>
              <a:t>ЗАДАЧИ</a:t>
            </a:r>
            <a:endParaRPr lang="ru-RU" sz="4400" b="1" dirty="0">
              <a:latin typeface="Arial Black" panose="020B0A04020102020204" pitchFamily="34" charset="0"/>
            </a:endParaRPr>
          </a:p>
          <a:p>
            <a:r>
              <a:rPr lang="ru-RU" sz="3000" dirty="0">
                <a:latin typeface="Arial Black" panose="020B0A04020102020204" pitchFamily="34" charset="0"/>
              </a:rPr>
              <a:t>ПРАВОВОГО КЛУБА СТАРШЕКЛАССНИКОВ</a:t>
            </a:r>
            <a:endParaRPr lang="ru-RU" sz="3000" dirty="0">
              <a:solidFill>
                <a:srgbClr val="D23A2D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A57921-8BB8-4BFF-85F3-C32973E47031}"/>
              </a:ext>
            </a:extLst>
          </p:cNvPr>
          <p:cNvSpPr txBox="1"/>
          <p:nvPr/>
        </p:nvSpPr>
        <p:spPr>
          <a:xfrm>
            <a:off x="3519783" y="3029347"/>
            <a:ext cx="5152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повышение правовой культуры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637DD9-1177-49CE-B679-967E9BE68EAE}"/>
              </a:ext>
            </a:extLst>
          </p:cNvPr>
          <p:cNvSpPr txBox="1"/>
          <p:nvPr/>
        </p:nvSpPr>
        <p:spPr>
          <a:xfrm>
            <a:off x="3274153" y="4640828"/>
            <a:ext cx="71098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подготовка к олимпиадам, проводимых нашим институтом и  другими высшими учебными заведениями города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A1FBD67A-AEC0-4E85-A550-B69BE6EF8C32}"/>
              </a:ext>
            </a:extLst>
          </p:cNvPr>
          <p:cNvGrpSpPr/>
          <p:nvPr/>
        </p:nvGrpSpPr>
        <p:grpSpPr>
          <a:xfrm>
            <a:off x="8316684" y="65316"/>
            <a:ext cx="3661597" cy="1496997"/>
            <a:chOff x="0" y="0"/>
            <a:chExt cx="3661597" cy="1496997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689AF40D-3825-4F4D-8A5E-F2B13A65B5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6997" cy="1496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9329C30-BB8F-49AB-BF1F-73F7046FB901}"/>
                </a:ext>
              </a:extLst>
            </p:cNvPr>
            <p:cNvSpPr txBox="1"/>
            <p:nvPr/>
          </p:nvSpPr>
          <p:spPr>
            <a:xfrm>
              <a:off x="1361936" y="331386"/>
              <a:ext cx="229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Black" panose="020B0A04020102020204" pitchFamily="34" charset="0"/>
                </a:rPr>
                <a:t>СТУДЕНЧЕСКОЕ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НАУЧНОЕ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ОБЩЕСТВО</a:t>
              </a:r>
            </a:p>
          </p:txBody>
        </p:sp>
      </p:grpSp>
      <p:pic>
        <p:nvPicPr>
          <p:cNvPr id="4098" name="Picture 2">
            <a:extLst>
              <a:ext uri="{FF2B5EF4-FFF2-40B4-BE49-F238E27FC236}">
                <a16:creationId xmlns:a16="http://schemas.microsoft.com/office/drawing/2014/main" id="{51B17754-595E-4A2F-B5A7-BA645AB31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344" y="2567442"/>
            <a:ext cx="1477809" cy="147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3D45A8D3-8122-4794-A6E9-E45BA583A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825" y="4766615"/>
            <a:ext cx="1477328" cy="147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78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6F4DBB32-6B6E-444D-BD2F-BA7B9815E5A4}"/>
              </a:ext>
            </a:extLst>
          </p:cNvPr>
          <p:cNvGrpSpPr/>
          <p:nvPr/>
        </p:nvGrpSpPr>
        <p:grpSpPr>
          <a:xfrm>
            <a:off x="8316684" y="65316"/>
            <a:ext cx="3661597" cy="1496997"/>
            <a:chOff x="0" y="0"/>
            <a:chExt cx="3661597" cy="1496997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9C68FA1E-B173-4F47-93E5-F9E110A20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6997" cy="1496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4322FA4-60C7-4829-9CFE-C2674F6BD8F8}"/>
                </a:ext>
              </a:extLst>
            </p:cNvPr>
            <p:cNvSpPr txBox="1"/>
            <p:nvPr/>
          </p:nvSpPr>
          <p:spPr>
            <a:xfrm>
              <a:off x="1361936" y="331386"/>
              <a:ext cx="229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Black" panose="020B0A04020102020204" pitchFamily="34" charset="0"/>
                </a:rPr>
                <a:t>СТУДЕНЧЕСКОЕ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НАУЧНОЕ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ОБЩЕСТВО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EA3F2D0-33FB-4213-9A90-3C468202C200}"/>
              </a:ext>
            </a:extLst>
          </p:cNvPr>
          <p:cNvSpPr txBox="1"/>
          <p:nvPr/>
        </p:nvSpPr>
        <p:spPr>
          <a:xfrm>
            <a:off x="701675" y="340649"/>
            <a:ext cx="77293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D23A2D"/>
                </a:solidFill>
                <a:latin typeface="Arial Black" panose="020B0A04020102020204" pitchFamily="34" charset="0"/>
              </a:rPr>
              <a:t>ЗАНЯТИЯ</a:t>
            </a:r>
            <a:endParaRPr lang="ru-RU" sz="4400" b="1" dirty="0">
              <a:latin typeface="Arial Black" panose="020B0A04020102020204" pitchFamily="34" charset="0"/>
            </a:endParaRPr>
          </a:p>
          <a:p>
            <a:r>
              <a:rPr lang="ru-RU" sz="3000" dirty="0">
                <a:latin typeface="Arial Black" panose="020B0A04020102020204" pitchFamily="34" charset="0"/>
              </a:rPr>
              <a:t>ПРАВОВОГО КЛУБА СТАРШЕКЛАССНИКОВ</a:t>
            </a:r>
            <a:endParaRPr lang="ru-RU" sz="3000" dirty="0">
              <a:solidFill>
                <a:srgbClr val="D23A2D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6D8746-2F29-4D29-AAEC-A19B6332360D}"/>
              </a:ext>
            </a:extLst>
          </p:cNvPr>
          <p:cNvSpPr txBox="1"/>
          <p:nvPr/>
        </p:nvSpPr>
        <p:spPr>
          <a:xfrm>
            <a:off x="954423" y="1971865"/>
            <a:ext cx="398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rgbClr val="D23A2D"/>
                </a:solidFill>
                <a:latin typeface="Arial Black" panose="020B0A04020102020204" pitchFamily="34" charset="0"/>
              </a:rPr>
              <a:t>12-15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EA7DF0-C197-4092-BA5D-9DB2ECC84262}"/>
              </a:ext>
            </a:extLst>
          </p:cNvPr>
          <p:cNvSpPr txBox="1"/>
          <p:nvPr/>
        </p:nvSpPr>
        <p:spPr>
          <a:xfrm>
            <a:off x="2160599" y="2718930"/>
            <a:ext cx="1575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занятий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7F151581-639F-48F5-9D9E-A54A556DCB8F}"/>
              </a:ext>
            </a:extLst>
          </p:cNvPr>
          <p:cNvSpPr/>
          <p:nvPr/>
        </p:nvSpPr>
        <p:spPr>
          <a:xfrm>
            <a:off x="2700850" y="3265740"/>
            <a:ext cx="510394" cy="923330"/>
          </a:xfrm>
          <a:prstGeom prst="downArrow">
            <a:avLst/>
          </a:prstGeom>
          <a:solidFill>
            <a:srgbClr val="D23A2D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131B7C8-455C-4A68-87BF-638094C2C3EA}"/>
              </a:ext>
            </a:extLst>
          </p:cNvPr>
          <p:cNvSpPr txBox="1"/>
          <p:nvPr/>
        </p:nvSpPr>
        <p:spPr>
          <a:xfrm>
            <a:off x="821870" y="4259729"/>
            <a:ext cx="4268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Arial Narrow" panose="020B0606020202030204" pitchFamily="34" charset="0"/>
              </a:rPr>
              <a:t>получение знаний в различных отраслях права, умение аргументированно выстраивать свои мысли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A87C80-6DD2-4CE8-8050-F92051AEE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541" y="1562313"/>
            <a:ext cx="2987299" cy="4709568"/>
          </a:xfrm>
          <a:prstGeom prst="rect">
            <a:avLst/>
          </a:prstGeom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6774E3CD-568E-48A6-BD3E-7CDD5D740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0" y="3103084"/>
            <a:ext cx="4754804" cy="3566103"/>
          </a:xfrm>
          <a:prstGeom prst="rect">
            <a:avLst/>
          </a:prstGeom>
          <a:noFill/>
          <a:effectLst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06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6F4DBB32-6B6E-444D-BD2F-BA7B9815E5A4}"/>
              </a:ext>
            </a:extLst>
          </p:cNvPr>
          <p:cNvGrpSpPr/>
          <p:nvPr/>
        </p:nvGrpSpPr>
        <p:grpSpPr>
          <a:xfrm>
            <a:off x="8316684" y="65316"/>
            <a:ext cx="3661597" cy="1496997"/>
            <a:chOff x="0" y="0"/>
            <a:chExt cx="3661597" cy="1496997"/>
          </a:xfrm>
        </p:grpSpPr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9C68FA1E-B173-4F47-93E5-F9E110A20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6997" cy="1496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4322FA4-60C7-4829-9CFE-C2674F6BD8F8}"/>
                </a:ext>
              </a:extLst>
            </p:cNvPr>
            <p:cNvSpPr txBox="1"/>
            <p:nvPr/>
          </p:nvSpPr>
          <p:spPr>
            <a:xfrm>
              <a:off x="1361936" y="331386"/>
              <a:ext cx="229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Black" panose="020B0A04020102020204" pitchFamily="34" charset="0"/>
                </a:rPr>
                <a:t>СТУДЕНЧЕСКОЕ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НАУЧНОЕ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ОБЩЕСТВО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4EA3F2D0-33FB-4213-9A90-3C468202C200}"/>
              </a:ext>
            </a:extLst>
          </p:cNvPr>
          <p:cNvSpPr txBox="1"/>
          <p:nvPr/>
        </p:nvSpPr>
        <p:spPr>
          <a:xfrm>
            <a:off x="701675" y="340649"/>
            <a:ext cx="77293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D23A2D"/>
                </a:solidFill>
                <a:latin typeface="Arial Black" panose="020B0A04020102020204" pitchFamily="34" charset="0"/>
              </a:rPr>
              <a:t>ЗАНЯТИЯ</a:t>
            </a:r>
            <a:endParaRPr lang="ru-RU" sz="4400" b="1" dirty="0">
              <a:latin typeface="Arial Black" panose="020B0A04020102020204" pitchFamily="34" charset="0"/>
            </a:endParaRPr>
          </a:p>
          <a:p>
            <a:r>
              <a:rPr lang="ru-RU" sz="3000" dirty="0">
                <a:latin typeface="Arial Black" panose="020B0A04020102020204" pitchFamily="34" charset="0"/>
              </a:rPr>
              <a:t>ПРАВОВОГО КЛУБА СТАРШЕКЛАССНИКОВ</a:t>
            </a:r>
            <a:endParaRPr lang="ru-RU" sz="3000" dirty="0">
              <a:solidFill>
                <a:srgbClr val="D23A2D"/>
              </a:solidFill>
              <a:latin typeface="Arial Black" panose="020B0A04020102020204" pitchFamily="34" charset="0"/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78FA8A91-4994-4EF9-ABDE-C2CEE59ED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3" y="2497394"/>
            <a:ext cx="5335351" cy="4001514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F14AB1CD-1C2A-4442-84EA-68DE06323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45561"/>
            <a:ext cx="5649964" cy="4237473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63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34FD395-9471-48C6-8684-BB54322630CD}"/>
              </a:ext>
            </a:extLst>
          </p:cNvPr>
          <p:cNvSpPr txBox="1"/>
          <p:nvPr/>
        </p:nvSpPr>
        <p:spPr>
          <a:xfrm>
            <a:off x="701675" y="340649"/>
            <a:ext cx="77293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>
                <a:solidFill>
                  <a:srgbClr val="D23A2D"/>
                </a:solidFill>
                <a:latin typeface="Arial Black" panose="020B0A04020102020204" pitchFamily="34" charset="0"/>
              </a:rPr>
              <a:t>РЕЗУЛЬТАТЫ </a:t>
            </a:r>
            <a:r>
              <a:rPr lang="ru-RU" sz="3600" b="1" dirty="0">
                <a:solidFill>
                  <a:srgbClr val="D23A2D"/>
                </a:solidFill>
                <a:latin typeface="Arial Black" panose="020B0A04020102020204" pitchFamily="34" charset="0"/>
              </a:rPr>
              <a:t>деятельности</a:t>
            </a:r>
            <a:endParaRPr lang="ru-RU" sz="3800" b="1" dirty="0">
              <a:latin typeface="Arial Black" panose="020B0A04020102020204" pitchFamily="34" charset="0"/>
            </a:endParaRPr>
          </a:p>
          <a:p>
            <a:r>
              <a:rPr lang="ru-RU" sz="3000" dirty="0">
                <a:latin typeface="Arial Black" panose="020B0A04020102020204" pitchFamily="34" charset="0"/>
              </a:rPr>
              <a:t>ПРАВОВОГО КЛУБА СТАРШЕКЛАССНИКОВ</a:t>
            </a:r>
            <a:endParaRPr lang="ru-RU" sz="3000" dirty="0">
              <a:solidFill>
                <a:srgbClr val="D23A2D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0930B5-285A-42CE-B4AD-1431260104D0}"/>
              </a:ext>
            </a:extLst>
          </p:cNvPr>
          <p:cNvSpPr txBox="1"/>
          <p:nvPr/>
        </p:nvSpPr>
        <p:spPr>
          <a:xfrm>
            <a:off x="2510629" y="2325496"/>
            <a:ext cx="6711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 Narrow" panose="020B0606020202030204" pitchFamily="34" charset="0"/>
              </a:rPr>
              <a:t>более 30 выпускников клуба ежегодно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F27B1B-43B3-492D-9CC0-09686C4D078A}"/>
              </a:ext>
            </a:extLst>
          </p:cNvPr>
          <p:cNvSpPr txBox="1"/>
          <p:nvPr/>
        </p:nvSpPr>
        <p:spPr>
          <a:xfrm>
            <a:off x="3856092" y="3621579"/>
            <a:ext cx="69723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 Narrow" panose="020B0606020202030204" pitchFamily="34" charset="0"/>
              </a:rPr>
              <a:t>налаженное взаимодействие между студентами и учениками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D93BB40D-C24B-4899-BB41-EA04431F00B1}"/>
              </a:ext>
            </a:extLst>
          </p:cNvPr>
          <p:cNvGrpSpPr/>
          <p:nvPr/>
        </p:nvGrpSpPr>
        <p:grpSpPr>
          <a:xfrm>
            <a:off x="8316684" y="65316"/>
            <a:ext cx="3661597" cy="1496997"/>
            <a:chOff x="0" y="0"/>
            <a:chExt cx="3661597" cy="1496997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57737F73-05CC-4AC5-BD7B-C18C6CE0DC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96997" cy="1496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DBC5C26-DD85-4832-834E-A534478AC687}"/>
                </a:ext>
              </a:extLst>
            </p:cNvPr>
            <p:cNvSpPr txBox="1"/>
            <p:nvPr/>
          </p:nvSpPr>
          <p:spPr>
            <a:xfrm>
              <a:off x="1361936" y="331386"/>
              <a:ext cx="22996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Black" panose="020B0A04020102020204" pitchFamily="34" charset="0"/>
                </a:rPr>
                <a:t>СТУДЕНЧЕСКОЕ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НАУЧНОЕ</a:t>
              </a:r>
            </a:p>
            <a:p>
              <a:r>
                <a:rPr lang="ru-RU" dirty="0">
                  <a:latin typeface="Arial Black" panose="020B0A04020102020204" pitchFamily="34" charset="0"/>
                </a:rPr>
                <a:t>ОБЩЕСТВО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83FEC65-AF3B-4A2D-B19A-79DB287FCB7E}"/>
              </a:ext>
            </a:extLst>
          </p:cNvPr>
          <p:cNvSpPr txBox="1"/>
          <p:nvPr/>
        </p:nvSpPr>
        <p:spPr>
          <a:xfrm>
            <a:off x="4566329" y="5508146"/>
            <a:ext cx="7070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Arial Narrow" panose="020B0606020202030204" pitchFamily="34" charset="0"/>
              </a:rPr>
              <a:t>успешное поступление в ОИ (ф) МГЮА 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75ED6191-CA24-495A-BE07-57351EFE1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12" y="1873450"/>
            <a:ext cx="1600438" cy="16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29428AC9-3AF6-4DC0-99DB-EC149A942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407" y="3294680"/>
            <a:ext cx="1737852" cy="1737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7C32905F-B6C1-4C3D-90E6-2A0518C56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333" y="4972738"/>
            <a:ext cx="1413387" cy="14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887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121</Words>
  <Application>Microsoft Office PowerPoint</Application>
  <PresentationFormat>Широкоэкранный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</dc:creator>
  <cp:lastModifiedBy>Мария Носырева</cp:lastModifiedBy>
  <cp:revision>11</cp:revision>
  <dcterms:created xsi:type="dcterms:W3CDTF">2022-08-25T10:43:00Z</dcterms:created>
  <dcterms:modified xsi:type="dcterms:W3CDTF">2023-08-17T08:55:28Z</dcterms:modified>
</cp:coreProperties>
</file>